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7" r:id="rId2"/>
    <p:sldMasterId id="2147483809" r:id="rId3"/>
    <p:sldMasterId id="2147483917" r:id="rId4"/>
  </p:sldMasterIdLst>
  <p:notesMasterIdLst>
    <p:notesMasterId r:id="rId25"/>
  </p:notesMasterIdLst>
  <p:handoutMasterIdLst>
    <p:handoutMasterId r:id="rId26"/>
  </p:handoutMasterIdLst>
  <p:sldIdLst>
    <p:sldId id="299" r:id="rId5"/>
    <p:sldId id="375" r:id="rId6"/>
    <p:sldId id="374" r:id="rId7"/>
    <p:sldId id="396" r:id="rId8"/>
    <p:sldId id="377" r:id="rId9"/>
    <p:sldId id="387" r:id="rId10"/>
    <p:sldId id="380" r:id="rId11"/>
    <p:sldId id="388" r:id="rId12"/>
    <p:sldId id="395" r:id="rId13"/>
    <p:sldId id="381" r:id="rId14"/>
    <p:sldId id="393" r:id="rId15"/>
    <p:sldId id="389" r:id="rId16"/>
    <p:sldId id="394" r:id="rId17"/>
    <p:sldId id="643" r:id="rId18"/>
    <p:sldId id="390" r:id="rId19"/>
    <p:sldId id="484" r:id="rId20"/>
    <p:sldId id="391" r:id="rId21"/>
    <p:sldId id="384" r:id="rId22"/>
    <p:sldId id="392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ophisticated Business" id="{58BEDF31-0425-40C4-87B2-EBC1798A92EE}">
          <p14:sldIdLst>
            <p14:sldId id="299"/>
            <p14:sldId id="375"/>
            <p14:sldId id="374"/>
            <p14:sldId id="396"/>
            <p14:sldId id="377"/>
            <p14:sldId id="387"/>
            <p14:sldId id="380"/>
            <p14:sldId id="388"/>
            <p14:sldId id="395"/>
            <p14:sldId id="381"/>
            <p14:sldId id="393"/>
            <p14:sldId id="389"/>
            <p14:sldId id="394"/>
            <p14:sldId id="643"/>
            <p14:sldId id="390"/>
            <p14:sldId id="484"/>
            <p14:sldId id="391"/>
            <p14:sldId id="384"/>
            <p14:sldId id="392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33" userDrawn="1">
          <p15:clr>
            <a:srgbClr val="A4A3A4"/>
          </p15:clr>
        </p15:guide>
        <p15:guide id="2" orient="horz" pos="2961" userDrawn="1">
          <p15:clr>
            <a:srgbClr val="A4A3A4"/>
          </p15:clr>
        </p15:guide>
        <p15:guide id="3" pos="4171" userDrawn="1">
          <p15:clr>
            <a:srgbClr val="A4A3A4"/>
          </p15:clr>
        </p15:guide>
        <p15:guide id="4" orient="horz" pos="1297" userDrawn="1">
          <p15:clr>
            <a:srgbClr val="A4A3A4"/>
          </p15:clr>
        </p15:guide>
        <p15:guide id="5" orient="horz" pos="3957" userDrawn="1">
          <p15:clr>
            <a:srgbClr val="A4A3A4"/>
          </p15:clr>
        </p15:guide>
        <p15:guide id="6" pos="573" userDrawn="1">
          <p15:clr>
            <a:srgbClr val="A4A3A4"/>
          </p15:clr>
        </p15:guide>
        <p15:guide id="7" orient="horz" pos="3537">
          <p15:clr>
            <a:srgbClr val="A4A3A4"/>
          </p15:clr>
        </p15:guide>
        <p15:guide id="8" orient="horz" pos="14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8B8B"/>
    <a:srgbClr val="FF9292"/>
    <a:srgbClr val="198386"/>
    <a:srgbClr val="3985A4"/>
    <a:srgbClr val="D6D6D6"/>
    <a:srgbClr val="FFFFFF"/>
    <a:srgbClr val="2C4240"/>
    <a:srgbClr val="00597C"/>
    <a:srgbClr val="FE12ED"/>
    <a:srgbClr val="CEC9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75" autoAdjust="0"/>
    <p:restoredTop sz="86318" autoAdjust="0"/>
  </p:normalViewPr>
  <p:slideViewPr>
    <p:cSldViewPr snapToGrid="0" snapToObjects="1">
      <p:cViewPr>
        <p:scale>
          <a:sx n="130" d="100"/>
          <a:sy n="130" d="100"/>
        </p:scale>
        <p:origin x="144" y="176"/>
      </p:cViewPr>
      <p:guideLst>
        <p:guide orient="horz" pos="933"/>
        <p:guide orient="horz" pos="2961"/>
        <p:guide pos="4171"/>
        <p:guide orient="horz" pos="1297"/>
        <p:guide orient="horz" pos="3957"/>
        <p:guide pos="573"/>
        <p:guide orient="horz" pos="3537"/>
        <p:guide orient="horz" pos="1489"/>
      </p:guideLst>
    </p:cSldViewPr>
  </p:slideViewPr>
  <p:outlineViewPr>
    <p:cViewPr>
      <p:scale>
        <a:sx n="33" d="100"/>
        <a:sy n="33" d="100"/>
      </p:scale>
      <p:origin x="0" y="9624"/>
    </p:cViewPr>
  </p:outlineViewPr>
  <p:notesTextViewPr>
    <p:cViewPr>
      <p:scale>
        <a:sx n="80" d="100"/>
        <a:sy n="80" d="100"/>
      </p:scale>
      <p:origin x="0" y="0"/>
    </p:cViewPr>
  </p:notesTextViewPr>
  <p:sorterViewPr>
    <p:cViewPr varScale="1">
      <p:scale>
        <a:sx n="100" d="100"/>
        <a:sy n="100" d="100"/>
      </p:scale>
      <p:origin x="0" y="1984"/>
    </p:cViewPr>
  </p:sorterViewPr>
  <p:notesViewPr>
    <p:cSldViewPr snapToGrid="0" snapToObjects="1">
      <p:cViewPr varScale="1">
        <p:scale>
          <a:sx n="121" d="100"/>
          <a:sy n="121" d="100"/>
        </p:scale>
        <p:origin x="-498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9EDB-3FDD-4915-A3CE-62FA29C01A32}" type="datetimeFigureOut">
              <a:rPr lang="en-US" smtClean="0"/>
              <a:t>6/10/20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42649-1860-4D03-9360-22C2D8836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6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499FB-0CC7-453D-9493-CBDCD6D233E2}" type="datetimeFigureOut">
              <a:rPr lang="en-US" smtClean="0"/>
              <a:t>6/10/20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6A24B-926E-40EB-9E1B-5321DC377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94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7475" indent="-117475" algn="l" defTabSz="914400" rtl="0" eaLnBrk="1" latinLnBrk="0" hangingPunct="1">
      <a:lnSpc>
        <a:spcPct val="110000"/>
      </a:lnSpc>
      <a:buFont typeface="Arial" panose="020B0604020202020204" pitchFamily="34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228600" indent="-11112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46075" indent="-11747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57200" indent="-11112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indent="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9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3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16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16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13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8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64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18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76A24B-926E-40EB-9E1B-5321DC3775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987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6A24B-926E-40EB-9E1B-5321DC3775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86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85092"/>
            <a:ext cx="12192000" cy="5934581"/>
          </a:xfrm>
          <a:prstGeom prst="rect">
            <a:avLst/>
          </a:prstGeom>
          <a:gradFill>
            <a:gsLst>
              <a:gs pos="0">
                <a:srgbClr val="3985A4">
                  <a:alpha val="59000"/>
                </a:srgbClr>
              </a:gs>
              <a:gs pos="40000">
                <a:srgbClr val="3985A4">
                  <a:alpha val="26000"/>
                </a:srgbClr>
              </a:gs>
              <a:gs pos="99000">
                <a:srgbClr val="3985A4">
                  <a:alpha val="63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673" y="1905001"/>
            <a:ext cx="10375675" cy="2225262"/>
          </a:xfrm>
        </p:spPr>
        <p:txBody>
          <a:bodyPr anchor="ctr"/>
          <a:lstStyle>
            <a:lvl1pPr>
              <a:defRPr sz="5500">
                <a:solidFill>
                  <a:srgbClr val="00597C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99605" y="4620890"/>
            <a:ext cx="10377927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 b="0">
                <a:solidFill>
                  <a:srgbClr val="3985A4"/>
                </a:solidFill>
                <a:latin typeface="Arial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04048" y="1732950"/>
            <a:ext cx="10373553" cy="2711034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bg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15" name="Rectangle 14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10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 userDrawn="1"/>
        </p:nvSpPr>
        <p:spPr>
          <a:xfrm>
            <a:off x="-1270000" y="2959101"/>
            <a:ext cx="65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37" name="Text Placeholder 31"/>
          <p:cNvSpPr>
            <a:spLocks noGrp="1"/>
          </p:cNvSpPr>
          <p:nvPr>
            <p:ph type="body" sz="quarter" idx="10"/>
          </p:nvPr>
        </p:nvSpPr>
        <p:spPr>
          <a:xfrm>
            <a:off x="8223684" y="2320006"/>
            <a:ext cx="3068713" cy="2746756"/>
          </a:xfrm>
          <a:prstGeom prst="rect">
            <a:avLst/>
          </a:prstGeom>
        </p:spPr>
        <p:txBody>
          <a:bodyPr anchor="ctr" anchorCtr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lang="en-US" sz="1800" dirty="0" smtClean="0">
                <a:solidFill>
                  <a:srgbClr val="3985A4"/>
                </a:solidFill>
                <a:latin typeface="+mj-lt"/>
                <a:cs typeface="Arial"/>
              </a:defRPr>
            </a:lvl1pPr>
            <a:lvl2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>
                <a:solidFill>
                  <a:schemeClr val="tx2"/>
                </a:solidFill>
              </a:defRPr>
            </a:lvl2pPr>
            <a:lvl3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>
                <a:solidFill>
                  <a:schemeClr val="tx2"/>
                </a:solidFill>
              </a:defRPr>
            </a:lvl3pPr>
            <a:lvl4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4pPr>
            <a:lvl5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02208" y="2057400"/>
            <a:ext cx="6117069" cy="3271968"/>
          </a:xfrm>
          <a:prstGeom prst="rect">
            <a:avLst/>
          </a:prstGeom>
        </p:spPr>
        <p:txBody>
          <a:bodyPr anchor="ctr" anchorCtr="0"/>
          <a:lstStyle>
            <a:lvl1pPr marL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lang="en-US" sz="8000" kern="1200" dirty="0" smtClean="0">
                <a:solidFill>
                  <a:srgbClr val="00597C"/>
                </a:solidFill>
                <a:latin typeface="+mj-lt"/>
                <a:ea typeface="+mn-ea"/>
                <a:cs typeface="Arial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Edit text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7622959" y="2252806"/>
            <a:ext cx="0" cy="2881159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5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902820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157507" y="297180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26" name="Text Placeholder 29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294835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2157507" y="3886206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28" name="Text Placeholder 29"/>
          <p:cNvSpPr>
            <a:spLocks noGrp="1"/>
          </p:cNvSpPr>
          <p:nvPr>
            <p:ph type="body" sz="quarter" idx="30" hasCustomPrompt="1"/>
          </p:nvPr>
        </p:nvSpPr>
        <p:spPr>
          <a:xfrm>
            <a:off x="914400" y="3862759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2157507" y="480061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1" name="Text Placeholder 29"/>
          <p:cNvSpPr>
            <a:spLocks noGrp="1"/>
          </p:cNvSpPr>
          <p:nvPr>
            <p:ph type="body" sz="quarter" idx="32" hasCustomPrompt="1"/>
          </p:nvPr>
        </p:nvSpPr>
        <p:spPr>
          <a:xfrm>
            <a:off x="914400" y="477716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half" idx="33" hasCustomPrompt="1"/>
          </p:nvPr>
        </p:nvSpPr>
        <p:spPr>
          <a:xfrm>
            <a:off x="7643907" y="297180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3" name="Text Placeholder 29"/>
          <p:cNvSpPr>
            <a:spLocks noGrp="1"/>
          </p:cNvSpPr>
          <p:nvPr>
            <p:ph type="body" sz="quarter" idx="34" hasCustomPrompt="1"/>
          </p:nvPr>
        </p:nvSpPr>
        <p:spPr>
          <a:xfrm>
            <a:off x="6400800" y="294835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7643907" y="3886206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5" name="Text Placeholder 29"/>
          <p:cNvSpPr>
            <a:spLocks noGrp="1"/>
          </p:cNvSpPr>
          <p:nvPr>
            <p:ph type="body" sz="quarter" idx="36" hasCustomPrompt="1"/>
          </p:nvPr>
        </p:nvSpPr>
        <p:spPr>
          <a:xfrm>
            <a:off x="6400800" y="3862759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7643907" y="4800611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7" name="Text Placeholder 29"/>
          <p:cNvSpPr>
            <a:spLocks noGrp="1"/>
          </p:cNvSpPr>
          <p:nvPr>
            <p:ph type="body" sz="quarter" idx="38" hasCustomPrompt="1"/>
          </p:nvPr>
        </p:nvSpPr>
        <p:spPr>
          <a:xfrm>
            <a:off x="6400800" y="4777164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8" name="Text Placeholder 3"/>
          <p:cNvSpPr>
            <a:spLocks noGrp="1"/>
          </p:cNvSpPr>
          <p:nvPr>
            <p:ph type="body" sz="half" idx="39" hasCustomPrompt="1"/>
          </p:nvPr>
        </p:nvSpPr>
        <p:spPr>
          <a:xfrm>
            <a:off x="2157507" y="5715003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39" name="Text Placeholder 29"/>
          <p:cNvSpPr>
            <a:spLocks noGrp="1"/>
          </p:cNvSpPr>
          <p:nvPr>
            <p:ph type="body" sz="quarter" idx="40" hasCustomPrompt="1"/>
          </p:nvPr>
        </p:nvSpPr>
        <p:spPr>
          <a:xfrm>
            <a:off x="914400" y="5691556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41" hasCustomPrompt="1"/>
          </p:nvPr>
        </p:nvSpPr>
        <p:spPr>
          <a:xfrm>
            <a:off x="7643907" y="5715003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41" name="Text Placeholder 29"/>
          <p:cNvSpPr>
            <a:spLocks noGrp="1"/>
          </p:cNvSpPr>
          <p:nvPr>
            <p:ph type="body" sz="quarter" idx="42" hasCustomPrompt="1"/>
          </p:nvPr>
        </p:nvSpPr>
        <p:spPr>
          <a:xfrm>
            <a:off x="6400800" y="5691556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2" name="Text Placeholder 3"/>
          <p:cNvSpPr>
            <a:spLocks noGrp="1"/>
          </p:cNvSpPr>
          <p:nvPr>
            <p:ph type="body" sz="half" idx="43" hasCustomPrompt="1"/>
          </p:nvPr>
        </p:nvSpPr>
        <p:spPr>
          <a:xfrm>
            <a:off x="2157507" y="2058989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43" name="Text Placeholder 29"/>
          <p:cNvSpPr>
            <a:spLocks noGrp="1"/>
          </p:cNvSpPr>
          <p:nvPr>
            <p:ph type="body" sz="quarter" idx="44" hasCustomPrompt="1"/>
          </p:nvPr>
        </p:nvSpPr>
        <p:spPr>
          <a:xfrm>
            <a:off x="914400" y="2035542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half" idx="45" hasCustomPrompt="1"/>
          </p:nvPr>
        </p:nvSpPr>
        <p:spPr>
          <a:xfrm>
            <a:off x="7643907" y="2058989"/>
            <a:ext cx="3633693" cy="91439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ts val="1700"/>
              </a:lnSpc>
              <a:buNone/>
              <a:defRPr sz="20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section title</a:t>
            </a:r>
          </a:p>
        </p:txBody>
      </p:sp>
      <p:sp>
        <p:nvSpPr>
          <p:cNvPr id="45" name="Text Placeholder 29"/>
          <p:cNvSpPr>
            <a:spLocks noGrp="1"/>
          </p:cNvSpPr>
          <p:nvPr>
            <p:ph type="body" sz="quarter" idx="46" hasCustomPrompt="1"/>
          </p:nvPr>
        </p:nvSpPr>
        <p:spPr>
          <a:xfrm>
            <a:off x="6400800" y="2035542"/>
            <a:ext cx="1243107" cy="93783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5000" b="0" i="0">
                <a:solidFill>
                  <a:srgbClr val="00597C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385051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51" hasCustomPrompt="1"/>
          </p:nvPr>
        </p:nvSpPr>
        <p:spPr>
          <a:xfrm>
            <a:off x="914401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52" hasCustomPrompt="1"/>
          </p:nvPr>
        </p:nvSpPr>
        <p:spPr>
          <a:xfrm>
            <a:off x="914401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53" hasCustomPrompt="1"/>
          </p:nvPr>
        </p:nvSpPr>
        <p:spPr>
          <a:xfrm>
            <a:off x="914401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22" name="Picture Placeholder 18"/>
          <p:cNvSpPr>
            <a:spLocks noGrp="1"/>
          </p:cNvSpPr>
          <p:nvPr>
            <p:ph type="pic" sz="quarter" idx="39"/>
          </p:nvPr>
        </p:nvSpPr>
        <p:spPr>
          <a:xfrm>
            <a:off x="914401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54" hasCustomPrompt="1"/>
          </p:nvPr>
        </p:nvSpPr>
        <p:spPr>
          <a:xfrm>
            <a:off x="3554207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55" hasCustomPrompt="1"/>
          </p:nvPr>
        </p:nvSpPr>
        <p:spPr>
          <a:xfrm>
            <a:off x="3554207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half" idx="56" hasCustomPrompt="1"/>
          </p:nvPr>
        </p:nvSpPr>
        <p:spPr>
          <a:xfrm>
            <a:off x="3554207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26" name="Picture Placeholder 18"/>
          <p:cNvSpPr>
            <a:spLocks noGrp="1"/>
          </p:cNvSpPr>
          <p:nvPr>
            <p:ph type="pic" sz="quarter" idx="57"/>
          </p:nvPr>
        </p:nvSpPr>
        <p:spPr>
          <a:xfrm>
            <a:off x="3554206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58" hasCustomPrompt="1"/>
          </p:nvPr>
        </p:nvSpPr>
        <p:spPr>
          <a:xfrm>
            <a:off x="6194012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59" hasCustomPrompt="1"/>
          </p:nvPr>
        </p:nvSpPr>
        <p:spPr>
          <a:xfrm>
            <a:off x="6194012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60" hasCustomPrompt="1"/>
          </p:nvPr>
        </p:nvSpPr>
        <p:spPr>
          <a:xfrm>
            <a:off x="6194012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30" name="Picture Placeholder 18"/>
          <p:cNvSpPr>
            <a:spLocks noGrp="1"/>
          </p:cNvSpPr>
          <p:nvPr>
            <p:ph type="pic" sz="quarter" idx="61"/>
          </p:nvPr>
        </p:nvSpPr>
        <p:spPr>
          <a:xfrm>
            <a:off x="6194011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"/>
          <p:cNvSpPr>
            <a:spLocks noGrp="1"/>
          </p:cNvSpPr>
          <p:nvPr>
            <p:ph type="body" sz="half" idx="62" hasCustomPrompt="1"/>
          </p:nvPr>
        </p:nvSpPr>
        <p:spPr>
          <a:xfrm>
            <a:off x="8833816" y="4735285"/>
            <a:ext cx="2438400" cy="2743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half" idx="63" hasCustomPrompt="1"/>
          </p:nvPr>
        </p:nvSpPr>
        <p:spPr>
          <a:xfrm>
            <a:off x="8833816" y="5061682"/>
            <a:ext cx="2438400" cy="256032"/>
          </a:xfrm>
          <a:prstGeom prst="rect">
            <a:avLst/>
          </a:prstGeom>
        </p:spPr>
        <p:txBody>
          <a:bodyPr lIns="0" tIns="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position title</a:t>
            </a:r>
          </a:p>
        </p:txBody>
      </p:sp>
      <p:sp>
        <p:nvSpPr>
          <p:cNvPr id="33" name="Text Placeholder 3"/>
          <p:cNvSpPr>
            <a:spLocks noGrp="1"/>
          </p:cNvSpPr>
          <p:nvPr>
            <p:ph type="body" sz="half" idx="64" hasCustomPrompt="1"/>
          </p:nvPr>
        </p:nvSpPr>
        <p:spPr>
          <a:xfrm>
            <a:off x="8833816" y="5371651"/>
            <a:ext cx="2438400" cy="731520"/>
          </a:xfrm>
          <a:prstGeom prst="rect">
            <a:avLst/>
          </a:prstGeom>
        </p:spPr>
        <p:txBody>
          <a:bodyPr lIns="0" tIns="45720" r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34" name="Picture Placeholder 18"/>
          <p:cNvSpPr>
            <a:spLocks noGrp="1"/>
          </p:cNvSpPr>
          <p:nvPr>
            <p:ph type="pic" sz="quarter" idx="65"/>
          </p:nvPr>
        </p:nvSpPr>
        <p:spPr>
          <a:xfrm>
            <a:off x="8833815" y="2067374"/>
            <a:ext cx="2441448" cy="2578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Text Placeholder 3"/>
          <p:cNvSpPr>
            <a:spLocks noGrp="1"/>
          </p:cNvSpPr>
          <p:nvPr>
            <p:ph type="body" sz="half" idx="63" hasCustomPrompt="1"/>
          </p:nvPr>
        </p:nvSpPr>
        <p:spPr>
          <a:xfrm>
            <a:off x="7643907" y="43374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60" hasCustomPrompt="1"/>
          </p:nvPr>
        </p:nvSpPr>
        <p:spPr>
          <a:xfrm>
            <a:off x="7643907" y="32712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57" hasCustomPrompt="1"/>
          </p:nvPr>
        </p:nvSpPr>
        <p:spPr>
          <a:xfrm>
            <a:off x="7643907" y="2202710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41" name="Text Placeholder 3"/>
          <p:cNvSpPr>
            <a:spLocks noGrp="1"/>
          </p:cNvSpPr>
          <p:nvPr>
            <p:ph type="body" sz="half" idx="58" hasCustomPrompt="1"/>
          </p:nvPr>
        </p:nvSpPr>
        <p:spPr>
          <a:xfrm>
            <a:off x="7643907" y="2472407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42" name="Text Placeholder 3"/>
          <p:cNvSpPr>
            <a:spLocks noGrp="1"/>
          </p:cNvSpPr>
          <p:nvPr>
            <p:ph type="body" sz="half" idx="59" hasCustomPrompt="1"/>
          </p:nvPr>
        </p:nvSpPr>
        <p:spPr>
          <a:xfrm>
            <a:off x="7643907" y="2714336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43" name="Text Placeholder 3"/>
          <p:cNvSpPr>
            <a:spLocks noGrp="1"/>
          </p:cNvSpPr>
          <p:nvPr>
            <p:ph type="body" sz="half" idx="61" hasCustomPrompt="1"/>
          </p:nvPr>
        </p:nvSpPr>
        <p:spPr>
          <a:xfrm>
            <a:off x="7643907" y="3540938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half" idx="62" hasCustomPrompt="1"/>
          </p:nvPr>
        </p:nvSpPr>
        <p:spPr>
          <a:xfrm>
            <a:off x="7643907" y="37828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45" name="Text Placeholder 3"/>
          <p:cNvSpPr>
            <a:spLocks noGrp="1"/>
          </p:cNvSpPr>
          <p:nvPr>
            <p:ph type="body" sz="half" idx="64" hasCustomPrompt="1"/>
          </p:nvPr>
        </p:nvSpPr>
        <p:spPr>
          <a:xfrm>
            <a:off x="7643907" y="4607138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46" name="Text Placeholder 3"/>
          <p:cNvSpPr>
            <a:spLocks noGrp="1"/>
          </p:cNvSpPr>
          <p:nvPr>
            <p:ph type="body" sz="half" idx="65" hasCustomPrompt="1"/>
          </p:nvPr>
        </p:nvSpPr>
        <p:spPr>
          <a:xfrm>
            <a:off x="7643907" y="48490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47" name="Text Placeholder 3"/>
          <p:cNvSpPr>
            <a:spLocks noGrp="1"/>
          </p:cNvSpPr>
          <p:nvPr>
            <p:ph type="body" sz="half" idx="51" hasCustomPrompt="1"/>
          </p:nvPr>
        </p:nvSpPr>
        <p:spPr>
          <a:xfrm>
            <a:off x="2157507" y="2202710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48" name="Text Placeholder 3"/>
          <p:cNvSpPr>
            <a:spLocks noGrp="1"/>
          </p:cNvSpPr>
          <p:nvPr>
            <p:ph type="body" sz="half" idx="52" hasCustomPrompt="1"/>
          </p:nvPr>
        </p:nvSpPr>
        <p:spPr>
          <a:xfrm>
            <a:off x="2157507" y="2472407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49" name="Text Placeholder 3"/>
          <p:cNvSpPr>
            <a:spLocks noGrp="1"/>
          </p:cNvSpPr>
          <p:nvPr>
            <p:ph type="body" sz="half" idx="53" hasCustomPrompt="1"/>
          </p:nvPr>
        </p:nvSpPr>
        <p:spPr>
          <a:xfrm>
            <a:off x="2157507" y="2714336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50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2157507" y="32712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51" name="Picture Placeholder 18"/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914401" y="2227654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52" name="Picture Placeholder 18"/>
          <p:cNvSpPr>
            <a:spLocks noGrp="1" noChangeAspect="1"/>
          </p:cNvSpPr>
          <p:nvPr>
            <p:ph type="pic" sz="quarter" idx="40" hasCustomPrompt="1"/>
          </p:nvPr>
        </p:nvSpPr>
        <p:spPr>
          <a:xfrm>
            <a:off x="914401" y="3292691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53" name="Picture Placeholder 18"/>
          <p:cNvSpPr>
            <a:spLocks noGrp="1" noChangeAspect="1"/>
          </p:cNvSpPr>
          <p:nvPr>
            <p:ph type="pic" sz="quarter" idx="41" hasCustomPrompt="1"/>
          </p:nvPr>
        </p:nvSpPr>
        <p:spPr>
          <a:xfrm>
            <a:off x="914401" y="4357730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54" name="Picture Placeholder 18"/>
          <p:cNvSpPr>
            <a:spLocks noGrp="1" noChangeAspect="1"/>
          </p:cNvSpPr>
          <p:nvPr>
            <p:ph type="pic" sz="quarter" idx="42" hasCustomPrompt="1"/>
          </p:nvPr>
        </p:nvSpPr>
        <p:spPr>
          <a:xfrm>
            <a:off x="6415456" y="2227654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55" name="Picture Placeholder 18"/>
          <p:cNvSpPr>
            <a:spLocks noGrp="1" noChangeAspect="1"/>
          </p:cNvSpPr>
          <p:nvPr>
            <p:ph type="pic" sz="quarter" idx="43" hasCustomPrompt="1"/>
          </p:nvPr>
        </p:nvSpPr>
        <p:spPr>
          <a:xfrm>
            <a:off x="6415456" y="3292691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56" name="Picture Placeholder 18"/>
          <p:cNvSpPr>
            <a:spLocks noGrp="1" noChangeAspect="1"/>
          </p:cNvSpPr>
          <p:nvPr>
            <p:ph type="pic" sz="quarter" idx="44" hasCustomPrompt="1"/>
          </p:nvPr>
        </p:nvSpPr>
        <p:spPr>
          <a:xfrm>
            <a:off x="6415456" y="4357730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half" idx="49" hasCustomPrompt="1"/>
          </p:nvPr>
        </p:nvSpPr>
        <p:spPr>
          <a:xfrm>
            <a:off x="2157507" y="3540938"/>
            <a:ext cx="3633693" cy="241929"/>
          </a:xfrm>
          <a:prstGeom prst="rect">
            <a:avLst/>
          </a:prstGeom>
        </p:spPr>
        <p:txBody>
          <a:bodyPr lIns="9144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half" idx="50" hasCustomPrompt="1"/>
          </p:nvPr>
        </p:nvSpPr>
        <p:spPr>
          <a:xfrm>
            <a:off x="2157507" y="37828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half" idx="54" hasCustomPrompt="1"/>
          </p:nvPr>
        </p:nvSpPr>
        <p:spPr>
          <a:xfrm>
            <a:off x="2157507" y="4337441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half" idx="55" hasCustomPrompt="1"/>
          </p:nvPr>
        </p:nvSpPr>
        <p:spPr>
          <a:xfrm>
            <a:off x="2157507" y="4607138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half" idx="56" hasCustomPrompt="1"/>
          </p:nvPr>
        </p:nvSpPr>
        <p:spPr>
          <a:xfrm>
            <a:off x="2157507" y="4849067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half" idx="66" hasCustomPrompt="1"/>
          </p:nvPr>
        </p:nvSpPr>
        <p:spPr>
          <a:xfrm>
            <a:off x="7643907" y="5403308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63" name="Text Placeholder 3"/>
          <p:cNvSpPr>
            <a:spLocks noGrp="1"/>
          </p:cNvSpPr>
          <p:nvPr>
            <p:ph type="body" sz="half" idx="67" hasCustomPrompt="1"/>
          </p:nvPr>
        </p:nvSpPr>
        <p:spPr>
          <a:xfrm>
            <a:off x="7643907" y="5673005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half" idx="68" hasCustomPrompt="1"/>
          </p:nvPr>
        </p:nvSpPr>
        <p:spPr>
          <a:xfrm>
            <a:off x="7643907" y="5914934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  <p:sp>
        <p:nvSpPr>
          <p:cNvPr id="65" name="Picture Placeholder 18"/>
          <p:cNvSpPr>
            <a:spLocks noGrp="1" noChangeAspect="1"/>
          </p:cNvSpPr>
          <p:nvPr>
            <p:ph type="pic" sz="quarter" idx="69" hasCustomPrompt="1"/>
          </p:nvPr>
        </p:nvSpPr>
        <p:spPr>
          <a:xfrm>
            <a:off x="914401" y="5423597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66" name="Picture Placeholder 18"/>
          <p:cNvSpPr>
            <a:spLocks noGrp="1" noChangeAspect="1"/>
          </p:cNvSpPr>
          <p:nvPr>
            <p:ph type="pic" sz="quarter" idx="70" hasCustomPrompt="1"/>
          </p:nvPr>
        </p:nvSpPr>
        <p:spPr>
          <a:xfrm>
            <a:off x="6415456" y="5423597"/>
            <a:ext cx="1145984" cy="8587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67" name="Text Placeholder 3"/>
          <p:cNvSpPr>
            <a:spLocks noGrp="1"/>
          </p:cNvSpPr>
          <p:nvPr>
            <p:ph type="body" sz="half" idx="71" hasCustomPrompt="1"/>
          </p:nvPr>
        </p:nvSpPr>
        <p:spPr>
          <a:xfrm>
            <a:off x="2157507" y="5403308"/>
            <a:ext cx="3633693" cy="269362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3985A4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of Person</a:t>
            </a:r>
          </a:p>
        </p:txBody>
      </p:sp>
      <p:sp>
        <p:nvSpPr>
          <p:cNvPr id="68" name="Text Placeholder 3"/>
          <p:cNvSpPr>
            <a:spLocks noGrp="1"/>
          </p:cNvSpPr>
          <p:nvPr>
            <p:ph type="body" sz="half" idx="72" hasCustomPrompt="1"/>
          </p:nvPr>
        </p:nvSpPr>
        <p:spPr>
          <a:xfrm>
            <a:off x="2157507" y="5673005"/>
            <a:ext cx="3633693" cy="241929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00597C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position title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half" idx="73" hasCustomPrompt="1"/>
          </p:nvPr>
        </p:nvSpPr>
        <p:spPr>
          <a:xfrm>
            <a:off x="2157507" y="5914934"/>
            <a:ext cx="3633693" cy="402778"/>
          </a:xfrm>
          <a:prstGeom prst="rect">
            <a:avLst/>
          </a:prstGeom>
        </p:spPr>
        <p:txBody>
          <a:bodyPr lIns="91440"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300" baseline="0">
                <a:solidFill>
                  <a:schemeClr val="accent5"/>
                </a:solidFill>
                <a:latin typeface="+mn-lt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short description</a:t>
            </a:r>
          </a:p>
        </p:txBody>
      </p:sp>
    </p:spTree>
    <p:extLst>
      <p:ext uri="{BB962C8B-B14F-4D97-AF65-F5344CB8AC3E}">
        <p14:creationId xmlns:p14="http://schemas.microsoft.com/office/powerpoint/2010/main" val="2765207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8"/>
          <p:cNvSpPr>
            <a:spLocks noGrp="1" noChangeAspect="1"/>
          </p:cNvSpPr>
          <p:nvPr>
            <p:ph type="pic" sz="quarter" idx="39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ln>
                  <a:noFill/>
                </a:ln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FFFFFF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680533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nip Same Side Corner Rectangle 25"/>
          <p:cNvSpPr/>
          <p:nvPr userDrawn="1"/>
        </p:nvSpPr>
        <p:spPr>
          <a:xfrm rot="16200000">
            <a:off x="3580531" y="-1753468"/>
            <a:ext cx="5030935" cy="12192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7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7"/>
            <a:ext cx="10363200" cy="42227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TextBox 2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101430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nip Same Side Corner Rectangle 25"/>
          <p:cNvSpPr/>
          <p:nvPr userDrawn="1"/>
        </p:nvSpPr>
        <p:spPr>
          <a:xfrm rot="16200000">
            <a:off x="3580531" y="-1753465"/>
            <a:ext cx="5030935" cy="12192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Content Placeholder 13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Content Placeholder 13"/>
          <p:cNvSpPr>
            <a:spLocks noGrp="1"/>
          </p:cNvSpPr>
          <p:nvPr>
            <p:ph sz="quarter" idx="16"/>
          </p:nvPr>
        </p:nvSpPr>
        <p:spPr>
          <a:xfrm>
            <a:off x="64008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68921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-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TextBox 36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3256096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-Callout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ame Side Corner Rectangle 7"/>
          <p:cNvSpPr/>
          <p:nvPr userDrawn="1"/>
        </p:nvSpPr>
        <p:spPr>
          <a:xfrm rot="5400000" flipH="1" flipV="1">
            <a:off x="7642226" y="2646361"/>
            <a:ext cx="4222749" cy="3047999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TextBox 36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411692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/Image"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85092"/>
            <a:ext cx="12192000" cy="5934581"/>
          </a:xfrm>
          <a:prstGeom prst="rect">
            <a:avLst/>
          </a:prstGeom>
          <a:gradFill>
            <a:gsLst>
              <a:gs pos="0">
                <a:srgbClr val="3985A4">
                  <a:alpha val="59000"/>
                </a:srgbClr>
              </a:gs>
              <a:gs pos="40000">
                <a:srgbClr val="3985A4">
                  <a:alpha val="26000"/>
                </a:srgbClr>
              </a:gs>
              <a:gs pos="99000">
                <a:srgbClr val="3985A4">
                  <a:alpha val="63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585789"/>
            <a:ext cx="12192000" cy="593407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99605" y="4620890"/>
            <a:ext cx="10377927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 b="0">
                <a:solidFill>
                  <a:srgbClr val="3985A4"/>
                </a:solidFill>
                <a:latin typeface="Arial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04048" y="1732950"/>
            <a:ext cx="10373553" cy="2711034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bg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673" y="1905001"/>
            <a:ext cx="10375675" cy="2225262"/>
          </a:xfrm>
        </p:spPr>
        <p:txBody>
          <a:bodyPr anchor="ctr"/>
          <a:lstStyle>
            <a:lvl1pPr>
              <a:defRPr sz="5500">
                <a:solidFill>
                  <a:srgbClr val="00597C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73713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ame Side Corner Rectangle 8"/>
          <p:cNvSpPr/>
          <p:nvPr userDrawn="1"/>
        </p:nvSpPr>
        <p:spPr>
          <a:xfrm rot="16200000">
            <a:off x="502146" y="-502148"/>
            <a:ext cx="6858001" cy="7862295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18" name="Picture Placeholder 18"/>
          <p:cNvSpPr>
            <a:spLocks noGrp="1" noChangeAspect="1"/>
          </p:cNvSpPr>
          <p:nvPr>
            <p:ph type="pic" sz="quarter" idx="39"/>
          </p:nvPr>
        </p:nvSpPr>
        <p:spPr>
          <a:xfrm>
            <a:off x="7931609" y="0"/>
            <a:ext cx="4260391" cy="6858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100">
                <a:ln>
                  <a:noFill/>
                </a:ln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6344"/>
            <a:ext cx="6705600" cy="9144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67056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431412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-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45720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1" name="TextBox 40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751754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-Callout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ame Side Corner Rectangle 7"/>
          <p:cNvSpPr/>
          <p:nvPr userDrawn="1"/>
        </p:nvSpPr>
        <p:spPr>
          <a:xfrm rot="5400000" flipH="1">
            <a:off x="327024" y="2646362"/>
            <a:ext cx="4222750" cy="3048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4572000" y="2058988"/>
            <a:ext cx="67056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1" name="TextBox 40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276010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9" name="Content Placeholder 37"/>
          <p:cNvSpPr>
            <a:spLocks noGrp="1"/>
          </p:cNvSpPr>
          <p:nvPr>
            <p:ph sz="quarter" idx="16"/>
          </p:nvPr>
        </p:nvSpPr>
        <p:spPr>
          <a:xfrm>
            <a:off x="45720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8988"/>
            <a:ext cx="30480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5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5028760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w/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nip Same Side Corner Rectangle 25"/>
          <p:cNvSpPr/>
          <p:nvPr userDrawn="1"/>
        </p:nvSpPr>
        <p:spPr>
          <a:xfrm rot="16200000">
            <a:off x="3580532" y="-1753466"/>
            <a:ext cx="5030934" cy="12192000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37"/>
          <p:cNvSpPr>
            <a:spLocks noGrp="1"/>
          </p:cNvSpPr>
          <p:nvPr>
            <p:ph sz="quarter" idx="15"/>
          </p:nvPr>
        </p:nvSpPr>
        <p:spPr>
          <a:xfrm>
            <a:off x="914400" y="2054286"/>
            <a:ext cx="3048000" cy="42274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7"/>
          <p:cNvSpPr>
            <a:spLocks noGrp="1"/>
          </p:cNvSpPr>
          <p:nvPr>
            <p:ph sz="quarter" idx="16"/>
          </p:nvPr>
        </p:nvSpPr>
        <p:spPr>
          <a:xfrm>
            <a:off x="4572000" y="2054286"/>
            <a:ext cx="3048000" cy="42274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7"/>
          <p:cNvSpPr>
            <a:spLocks noGrp="1"/>
          </p:cNvSpPr>
          <p:nvPr>
            <p:ph sz="quarter" idx="17"/>
          </p:nvPr>
        </p:nvSpPr>
        <p:spPr>
          <a:xfrm>
            <a:off x="8229600" y="2054286"/>
            <a:ext cx="3048000" cy="42274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835972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30"/>
          </p:nvPr>
        </p:nvSpPr>
        <p:spPr>
          <a:xfrm>
            <a:off x="0" y="2058988"/>
            <a:ext cx="12192000" cy="47990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3902440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Title-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ame Side Corner Rectangle 6"/>
          <p:cNvSpPr/>
          <p:nvPr userDrawn="1"/>
        </p:nvSpPr>
        <p:spPr>
          <a:xfrm rot="5400000" flipH="1">
            <a:off x="5072846" y="-5126842"/>
            <a:ext cx="2046301" cy="12192009"/>
          </a:xfrm>
          <a:prstGeom prst="snip2SameRect">
            <a:avLst>
              <a:gd name="adj1" fmla="val 0"/>
              <a:gd name="adj2" fmla="val 0"/>
            </a:avLst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rgbClr val="3985A4"/>
              </a:solidFill>
              <a:latin typeface="Arial"/>
              <a:cs typeface="Arial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30"/>
          </p:nvPr>
        </p:nvSpPr>
        <p:spPr>
          <a:xfrm>
            <a:off x="0" y="2058988"/>
            <a:ext cx="12192000" cy="47990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43022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2409911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2699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7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27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180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7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27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5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466344"/>
            <a:ext cx="10363200" cy="1014984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56248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914400" y="2058988"/>
            <a:ext cx="10363200" cy="422275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747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7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27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06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7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27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571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982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on Left Bullet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877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516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9717" y="550362"/>
            <a:ext cx="7315200" cy="566738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2007499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1117100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336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7228" y="506504"/>
            <a:ext cx="5055685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8966" y="517343"/>
            <a:ext cx="5362265" cy="553868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87230" y="1102420"/>
            <a:ext cx="5055684" cy="49609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402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7228" y="506504"/>
            <a:ext cx="5055685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8966" y="517344"/>
            <a:ext cx="5362265" cy="270520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87230" y="1102420"/>
            <a:ext cx="5055684" cy="49609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576621" y="3354676"/>
            <a:ext cx="5362265" cy="270694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621940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 Top, Three Photos 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7485" y="506504"/>
            <a:ext cx="11060279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77486" y="1262594"/>
            <a:ext cx="11060279" cy="3156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9287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4491763" y="4556790"/>
            <a:ext cx="3240644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5"/>
          </p:nvPr>
        </p:nvSpPr>
        <p:spPr>
          <a:xfrm>
            <a:off x="564490" y="4555036"/>
            <a:ext cx="3240644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6"/>
          </p:nvPr>
        </p:nvSpPr>
        <p:spPr>
          <a:xfrm>
            <a:off x="8394775" y="4555037"/>
            <a:ext cx="3240644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868795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594360" y="2163236"/>
            <a:ext cx="10972800" cy="56726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buNone/>
              <a:defRPr sz="4700" b="1" spc="150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2730496"/>
            <a:ext cx="10972800" cy="5486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4200"/>
              </a:lnSpc>
              <a:buNone/>
              <a:defRPr sz="4000" spc="100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Title of Presenter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94360" y="3505200"/>
            <a:ext cx="10972800" cy="10058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800" spc="1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Conference or Event</a:t>
            </a:r>
          </a:p>
          <a:p>
            <a:pPr lvl="0"/>
            <a:r>
              <a:rPr lang="en-US" dirty="0"/>
              <a:t>Location, City, State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94360" y="4559300"/>
            <a:ext cx="10972800" cy="482600"/>
          </a:xfrm>
          <a:prstGeom prst="rect">
            <a:avLst/>
          </a:prstGeom>
        </p:spPr>
        <p:txBody>
          <a:bodyPr lIns="0" tIns="0" rIns="0" anchor="t" anchorCtr="0"/>
          <a:lstStyle>
            <a:lvl1pPr marL="0" indent="0" algn="ctr">
              <a:buNone/>
              <a:defRPr sz="25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>
          <a:xfrm>
            <a:off x="594360" y="594360"/>
            <a:ext cx="10972800" cy="147574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lnSpc>
                <a:spcPts val="5600"/>
              </a:lnSpc>
              <a:defRPr sz="6300" b="1" spc="1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Presentation title line 1</a:t>
            </a:r>
            <a:br>
              <a:rPr lang="en-US" dirty="0"/>
            </a:br>
            <a:r>
              <a:rPr lang="en-US" dirty="0"/>
              <a:t>Line 2 optional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" y="5290247"/>
            <a:ext cx="1143000" cy="1143000"/>
          </a:xfrm>
          <a:prstGeom prst="rect">
            <a:avLst/>
          </a:prstGeom>
          <a:effectLst>
            <a:outerShdw blurRad="190500" algn="ctr" rotWithShape="0">
              <a:schemeClr val="tx1">
                <a:lumMod val="50000"/>
                <a:lumOff val="50000"/>
                <a:alpha val="7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401230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692638"/>
            <a:ext cx="10363200" cy="914402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86832" y="6556248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28" hasCustomPrompt="1"/>
          </p:nvPr>
        </p:nvSpPr>
        <p:spPr>
          <a:xfrm>
            <a:off x="914400" y="239103"/>
            <a:ext cx="10363200" cy="451948"/>
          </a:xfrm>
          <a:prstGeom prst="rect">
            <a:avLst/>
          </a:prstGeom>
        </p:spPr>
        <p:txBody>
          <a:bodyPr lIns="0" rIns="0" anchor="t"/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rgbClr val="3985A4"/>
                </a:solidFill>
                <a:latin typeface="+mj-lt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9" hasCustomPrompt="1"/>
          </p:nvPr>
        </p:nvSpPr>
        <p:spPr>
          <a:xfrm>
            <a:off x="914401" y="2058988"/>
            <a:ext cx="10363199" cy="422275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29613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: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94360" y="594360"/>
            <a:ext cx="109728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4360" y="1930401"/>
            <a:ext cx="109728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94359" y="2743200"/>
            <a:ext cx="5427299" cy="3825453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800"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2200"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329264" y="2743200"/>
            <a:ext cx="5237896" cy="3800052"/>
          </a:xfrm>
          <a:prstGeom prst="rect">
            <a:avLst/>
          </a:prstGeom>
          <a:effectLst>
            <a:outerShdw blurRad="889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</a:t>
            </a:r>
            <a:br>
              <a:rPr lang="en-US" dirty="0"/>
            </a:br>
            <a:r>
              <a:rPr lang="en-US" dirty="0"/>
              <a:t>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4583510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: 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94360" y="594360"/>
            <a:ext cx="10972800" cy="1325563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bullets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4360" y="2286000"/>
            <a:ext cx="10972800" cy="4351338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2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800"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 sz="2200"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2605080592"/>
      </p:ext>
    </p:extLst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picture o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94360" y="594360"/>
            <a:ext cx="109728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or graph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4360" y="1930401"/>
            <a:ext cx="109728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594360" y="2743200"/>
            <a:ext cx="10972800" cy="3825879"/>
          </a:xfrm>
          <a:prstGeom prst="rect">
            <a:avLst/>
          </a:prstGeom>
          <a:effectLst>
            <a:outerShdw blurRad="1016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6097963"/>
      </p:ext>
    </p:extLst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: Subhead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94360" y="594360"/>
            <a:ext cx="109728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4360" y="1930401"/>
            <a:ext cx="109728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94360" y="2743200"/>
            <a:ext cx="10972800" cy="3825453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800"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 sz="2200"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1073512500"/>
      </p:ext>
    </p:extLst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subhead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594360" y="594360"/>
            <a:ext cx="109728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paragraph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94360" y="1930401"/>
            <a:ext cx="109728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94360" y="2743200"/>
            <a:ext cx="10972800" cy="38254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100"/>
              </a:lnSpc>
              <a:buNone/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>
              <a:defRPr baseline="0">
                <a:solidFill>
                  <a:srgbClr val="DCC070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Arial Narrow" panose="020B0606020202030204" pitchFamily="34" charset="0"/>
              </a:defRPr>
            </a:lvl3pPr>
            <a:lvl4pPr>
              <a:defRPr baseline="0">
                <a:solidFill>
                  <a:srgbClr val="FFC000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paragraph.</a:t>
            </a:r>
          </a:p>
        </p:txBody>
      </p:sp>
    </p:spTree>
    <p:extLst>
      <p:ext uri="{BB962C8B-B14F-4D97-AF65-F5344CB8AC3E}">
        <p14:creationId xmlns:p14="http://schemas.microsoft.com/office/powerpoint/2010/main" val="503279253"/>
      </p:ext>
    </p:extLst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29911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9144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64008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10886832" y="6552293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</p:spTree>
    <p:extLst>
      <p:ext uri="{BB962C8B-B14F-4D97-AF65-F5344CB8AC3E}">
        <p14:creationId xmlns:p14="http://schemas.microsoft.com/office/powerpoint/2010/main" val="132853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9144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6400800" y="2058988"/>
            <a:ext cx="4876800" cy="422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10886832" y="6552293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38CD37-3D40-6D42-AE2C-9FCBDF7C1EAE}"/>
              </a:ext>
            </a:extLst>
          </p:cNvPr>
          <p:cNvSpPr/>
          <p:nvPr userDrawn="1"/>
        </p:nvSpPr>
        <p:spPr>
          <a:xfrm>
            <a:off x="0" y="-13816"/>
            <a:ext cx="12192000" cy="339131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C272E0-2F36-1246-9635-77F8C56E6A9C}"/>
              </a:ext>
            </a:extLst>
          </p:cNvPr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426D65-A891-3444-A544-2B9FF5F24341}"/>
              </a:ext>
            </a:extLst>
          </p:cNvPr>
          <p:cNvSpPr/>
          <p:nvPr userDrawn="1"/>
        </p:nvSpPr>
        <p:spPr>
          <a:xfrm>
            <a:off x="0" y="325315"/>
            <a:ext cx="334108" cy="6221789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24BACC-B877-4A48-85C4-B306B77D4E28}"/>
              </a:ext>
            </a:extLst>
          </p:cNvPr>
          <p:cNvSpPr/>
          <p:nvPr userDrawn="1"/>
        </p:nvSpPr>
        <p:spPr>
          <a:xfrm>
            <a:off x="11860823" y="325315"/>
            <a:ext cx="334108" cy="6221789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47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5" hasCustomPrompt="1"/>
          </p:nvPr>
        </p:nvSpPr>
        <p:spPr>
          <a:xfrm>
            <a:off x="914400" y="2058988"/>
            <a:ext cx="4876800" cy="4222750"/>
          </a:xfrm>
          <a:prstGeom prst="rect">
            <a:avLst/>
          </a:prstGeom>
        </p:spPr>
        <p:txBody>
          <a:bodyPr/>
          <a:lstStyle>
            <a:lvl1pPr marL="228600" indent="-457200">
              <a:buFont typeface="+mj-lt"/>
              <a:buAutoNum type="arabicPeriod"/>
              <a:defRPr/>
            </a:lvl1pPr>
            <a:lvl2pPr marL="685800" indent="-457200">
              <a:buFont typeface="+mj-lt"/>
              <a:buAutoNum type="arabicPeriod"/>
              <a:defRPr/>
            </a:lvl2pPr>
            <a:lvl3pPr marL="914400" indent="-457200">
              <a:buFont typeface="+mj-lt"/>
              <a:buAutoNum type="arabicPeriod"/>
              <a:defRPr/>
            </a:lvl3pPr>
            <a:lvl4pPr marL="1024128" indent="-342900">
              <a:buFont typeface="+mj-lt"/>
              <a:buAutoNum type="arabicPeriod"/>
              <a:defRPr/>
            </a:lvl4pPr>
            <a:lvl5pPr marL="118872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10886832" y="6552293"/>
            <a:ext cx="39076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/>
            <a:fld id="{12EB7FDA-3CFA-48E9-9A35-E50E94D3505F}" type="slidenum">
              <a:rPr lang="en-US" sz="110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pPr algn="r"/>
              <a:t>‹#›</a:t>
            </a:fld>
            <a:endPara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6450688"/>
            <a:ext cx="9144000" cy="26161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1100" i="1" baseline="0">
                <a:solidFill>
                  <a:srgbClr val="6C94AA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insert footer</a:t>
            </a:r>
          </a:p>
        </p:txBody>
      </p:sp>
      <p:sp>
        <p:nvSpPr>
          <p:cNvPr id="7" name="Content Placeholder 13"/>
          <p:cNvSpPr>
            <a:spLocks noGrp="1"/>
          </p:cNvSpPr>
          <p:nvPr>
            <p:ph sz="quarter" idx="16" hasCustomPrompt="1"/>
          </p:nvPr>
        </p:nvSpPr>
        <p:spPr>
          <a:xfrm>
            <a:off x="6400800" y="2058988"/>
            <a:ext cx="4876800" cy="4222750"/>
          </a:xfrm>
          <a:prstGeom prst="rect">
            <a:avLst/>
          </a:prstGeom>
        </p:spPr>
        <p:txBody>
          <a:bodyPr/>
          <a:lstStyle>
            <a:lvl1pPr marL="228600" indent="-457200">
              <a:buFont typeface="+mj-lt"/>
              <a:buAutoNum type="arabicPeriod"/>
              <a:defRPr/>
            </a:lvl1pPr>
            <a:lvl2pPr marL="685800" indent="-457200">
              <a:buFont typeface="+mj-lt"/>
              <a:buAutoNum type="arabicPeriod"/>
              <a:defRPr/>
            </a:lvl2pPr>
            <a:lvl3pPr marL="914400" indent="-457200">
              <a:buFont typeface="+mj-lt"/>
              <a:buAutoNum type="arabicPeriod"/>
              <a:defRPr/>
            </a:lvl3pPr>
            <a:lvl4pPr marL="1024128" indent="-342900">
              <a:buFont typeface="+mj-lt"/>
              <a:buAutoNum type="arabicPeriod"/>
              <a:defRPr/>
            </a:lvl4pPr>
            <a:lvl5pPr marL="118872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620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Dark">
    <p:bg>
      <p:bgPr>
        <a:blipFill dpi="0" rotWithShape="1">
          <a:blip r:embed="rId2">
            <a:alphaModFix amt="1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57786"/>
            <a:ext cx="12192000" cy="5989319"/>
          </a:xfrm>
          <a:prstGeom prst="rect">
            <a:avLst/>
          </a:prstGeom>
          <a:gradFill>
            <a:gsLst>
              <a:gs pos="0">
                <a:srgbClr val="3985A4">
                  <a:alpha val="59000"/>
                </a:srgbClr>
              </a:gs>
              <a:gs pos="40000">
                <a:srgbClr val="3985A4">
                  <a:alpha val="26000"/>
                </a:srgbClr>
              </a:gs>
              <a:gs pos="99000">
                <a:srgbClr val="3985A4">
                  <a:alpha val="63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59" y="1905001"/>
            <a:ext cx="10364549" cy="2225262"/>
          </a:xfrm>
        </p:spPr>
        <p:txBody>
          <a:bodyPr anchor="ctr"/>
          <a:lstStyle>
            <a:lvl1pPr>
              <a:lnSpc>
                <a:spcPct val="95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“Click to add Quote”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13692" y="4620890"/>
            <a:ext cx="10366800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>
                <a:solidFill>
                  <a:srgbClr val="3985A4"/>
                </a:solidFill>
                <a:latin typeface="+mj-lt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Company</a:t>
            </a:r>
          </a:p>
          <a:p>
            <a:pPr lvl="2"/>
            <a:r>
              <a:rPr lang="en-US" dirty="0"/>
              <a:t>Title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1442" y="1732950"/>
            <a:ext cx="10369117" cy="2672550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chemeClr val="bg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chemeClr val="bg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996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1508" y="1905001"/>
            <a:ext cx="10366800" cy="2225262"/>
          </a:xfrm>
        </p:spPr>
        <p:txBody>
          <a:bodyPr anchor="ctr"/>
          <a:lstStyle>
            <a:lvl1pPr>
              <a:lnSpc>
                <a:spcPct val="95000"/>
              </a:lnSpc>
              <a:defRPr sz="4200">
                <a:solidFill>
                  <a:srgbClr val="00597C"/>
                </a:solidFill>
              </a:defRPr>
            </a:lvl1pPr>
          </a:lstStyle>
          <a:p>
            <a:r>
              <a:rPr lang="en-US" dirty="0"/>
              <a:t>“Click to add Quote”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11441" y="4620890"/>
            <a:ext cx="10369051" cy="1415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5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2100">
                <a:solidFill>
                  <a:srgbClr val="3985A4"/>
                </a:solidFill>
                <a:latin typeface="+mj-lt"/>
                <a:cs typeface="Arial"/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800">
                <a:solidFill>
                  <a:srgbClr val="6C94AA"/>
                </a:solidFill>
              </a:defRPr>
            </a:lvl2pPr>
            <a:lvl3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rgbClr val="6C94AA"/>
                </a:solidFill>
              </a:defRPr>
            </a:lvl3pPr>
            <a:lvl4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rgbClr val="6C94AA"/>
                </a:solidFill>
              </a:defRPr>
            </a:lvl4pPr>
            <a:lvl5pPr marL="0" indent="0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​"/>
              <a:defRPr sz="1500">
                <a:solidFill>
                  <a:srgbClr val="6C94AA"/>
                </a:solidFill>
              </a:defRPr>
            </a:lvl5pPr>
          </a:lstStyle>
          <a:p>
            <a:r>
              <a:rPr lang="en-US" dirty="0"/>
              <a:t>Name</a:t>
            </a:r>
          </a:p>
          <a:p>
            <a:pPr lvl="1"/>
            <a:r>
              <a:rPr lang="en-US" dirty="0"/>
              <a:t>Company</a:t>
            </a:r>
          </a:p>
          <a:p>
            <a:pPr lvl="1"/>
            <a:r>
              <a:rPr lang="en-US" dirty="0"/>
              <a:t>Title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911508" y="1732950"/>
            <a:ext cx="10369051" cy="2672550"/>
            <a:chOff x="914400" y="1732950"/>
            <a:chExt cx="7316788" cy="2672550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914400" y="1732950"/>
              <a:ext cx="7315200" cy="0"/>
            </a:xfrm>
            <a:prstGeom prst="line">
              <a:avLst/>
            </a:prstGeom>
            <a:ln>
              <a:solidFill>
                <a:srgbClr val="3985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915988" y="4302313"/>
              <a:ext cx="7315200" cy="103187"/>
            </a:xfrm>
            <a:custGeom>
              <a:avLst/>
              <a:gdLst>
                <a:gd name="T0" fmla="*/ 0 w 4608"/>
                <a:gd name="T1" fmla="*/ 0 h 65"/>
                <a:gd name="T2" fmla="*/ 224 w 4608"/>
                <a:gd name="T3" fmla="*/ 0 h 65"/>
                <a:gd name="T4" fmla="*/ 286 w 4608"/>
                <a:gd name="T5" fmla="*/ 65 h 65"/>
                <a:gd name="T6" fmla="*/ 349 w 4608"/>
                <a:gd name="T7" fmla="*/ 0 h 65"/>
                <a:gd name="T8" fmla="*/ 4608 w 460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8" h="65">
                  <a:moveTo>
                    <a:pt x="0" y="0"/>
                  </a:moveTo>
                  <a:lnTo>
                    <a:pt x="224" y="0"/>
                  </a:lnTo>
                  <a:lnTo>
                    <a:pt x="286" y="65"/>
                  </a:lnTo>
                  <a:lnTo>
                    <a:pt x="349" y="0"/>
                  </a:lnTo>
                  <a:lnTo>
                    <a:pt x="4608" y="0"/>
                  </a:lnTo>
                </a:path>
              </a:pathLst>
            </a:custGeom>
            <a:noFill/>
            <a:ln w="9525" cap="flat">
              <a:solidFill>
                <a:srgbClr val="3985A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rgbClr val="3985A4"/>
                </a:solidFill>
              </a:endParaRPr>
            </a:p>
          </p:txBody>
        </p:sp>
      </p:grpSp>
      <p:sp>
        <p:nvSpPr>
          <p:cNvPr id="8" name="Rectangle 7"/>
          <p:cNvSpPr/>
          <p:nvPr userDrawn="1"/>
        </p:nvSpPr>
        <p:spPr>
          <a:xfrm>
            <a:off x="0" y="1"/>
            <a:ext cx="12192000" cy="557784"/>
          </a:xfrm>
          <a:prstGeom prst="rect">
            <a:avLst/>
          </a:prstGeom>
          <a:pattFill prst="wdDn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547104"/>
            <a:ext cx="12192000" cy="310896"/>
          </a:xfrm>
          <a:prstGeom prst="rect">
            <a:avLst/>
          </a:prstGeom>
          <a:pattFill prst="wdUpDiag">
            <a:fgClr>
              <a:srgbClr val="3985A4"/>
            </a:fgClr>
            <a:bgClr>
              <a:srgbClr val="00597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600" tIns="228600" rIns="228600" bIns="228600" rtlCol="0" anchor="ctr">
            <a:noAutofit/>
          </a:bodyPr>
          <a:lstStyle/>
          <a:p>
            <a:pPr algn="ctr"/>
            <a:endParaRPr lang="en-US" sz="14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42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66344"/>
            <a:ext cx="10363200" cy="101498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912284" y="6446520"/>
            <a:ext cx="9144000" cy="265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i="1">
                <a:solidFill>
                  <a:schemeClr val="bg2">
                    <a:lumMod val="75000"/>
                  </a:schemeClr>
                </a:solidFill>
                <a:latin typeface="+mn-lt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571746" y="6446520"/>
            <a:ext cx="705853" cy="265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6C94AA"/>
                </a:solidFill>
                <a:latin typeface="+mn-lt"/>
              </a:defRPr>
            </a:lvl1pPr>
          </a:lstStyle>
          <a:p>
            <a:fld id="{3345A31B-5CA0-2146-A99D-0A634DE2F3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12284" y="2058988"/>
            <a:ext cx="10365317" cy="422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sz="1800" baseline="0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9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82" r:id="rId2"/>
    <p:sldLayoutId id="2147483669" r:id="rId3"/>
    <p:sldLayoutId id="2147483683" r:id="rId4"/>
    <p:sldLayoutId id="2147483655" r:id="rId5"/>
    <p:sldLayoutId id="2147483685" r:id="rId6"/>
    <p:sldLayoutId id="2147483684" r:id="rId7"/>
    <p:sldLayoutId id="2147483662" r:id="rId8"/>
    <p:sldLayoutId id="2147483663" r:id="rId9"/>
    <p:sldLayoutId id="2147483664" r:id="rId10"/>
    <p:sldLayoutId id="2147483661" r:id="rId11"/>
    <p:sldLayoutId id="2147483658" r:id="rId12"/>
    <p:sldLayoutId id="2147483666" r:id="rId13"/>
    <p:sldLayoutId id="2147483667" r:id="rId14"/>
    <p:sldLayoutId id="2147483673" r:id="rId15"/>
    <p:sldLayoutId id="2147483671" r:id="rId16"/>
    <p:sldLayoutId id="2147483677" r:id="rId17"/>
    <p:sldLayoutId id="2147483652" r:id="rId18"/>
    <p:sldLayoutId id="2147483675" r:id="rId19"/>
    <p:sldLayoutId id="2147483674" r:id="rId20"/>
    <p:sldLayoutId id="2147483654" r:id="rId21"/>
    <p:sldLayoutId id="2147483678" r:id="rId22"/>
    <p:sldLayoutId id="2147483651" r:id="rId23"/>
    <p:sldLayoutId id="2147483676" r:id="rId24"/>
    <p:sldLayoutId id="2147483679" r:id="rId25"/>
    <p:sldLayoutId id="2147483680" r:id="rId26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 baseline="0">
          <a:solidFill>
            <a:schemeClr val="tx2"/>
          </a:solidFill>
          <a:latin typeface="+mj-lt"/>
          <a:ea typeface="+mj-ea"/>
          <a:cs typeface="Arial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Font typeface="Wingdings" charset="2"/>
        <a:buChar char="§"/>
        <a:defRPr sz="3200" b="1" i="0" kern="1200">
          <a:solidFill>
            <a:srgbClr val="3985A4"/>
          </a:solidFill>
          <a:latin typeface="+mn-lt"/>
          <a:ea typeface="+mn-ea"/>
          <a:cs typeface="Calibri"/>
        </a:defRPr>
      </a:lvl1pPr>
      <a:lvl2pPr marL="915988" indent="-347663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Wingdings" charset="2"/>
        <a:buChar char="§"/>
        <a:tabLst/>
        <a:defRPr sz="2800" kern="1200">
          <a:solidFill>
            <a:schemeClr val="tx2"/>
          </a:solidFill>
          <a:latin typeface="+mn-lt"/>
          <a:ea typeface="+mn-ea"/>
          <a:cs typeface="Calibri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Wingdings" charset="2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Calibri"/>
        </a:defRPr>
      </a:lvl3pPr>
      <a:lvl4pPr marL="1430338" indent="-230188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Calibri"/>
        </a:defRPr>
      </a:lvl4pPr>
      <a:lvl5pPr marL="1660525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Wingdings" charset="2"/>
        <a:buChar char="§"/>
        <a:defRPr sz="16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Calibri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​"/>
        <a:defRPr sz="1600" b="1" kern="1200">
          <a:solidFill>
            <a:schemeClr val="bg2"/>
          </a:solidFill>
          <a:latin typeface="+mn-lt"/>
          <a:ea typeface="+mn-ea"/>
          <a:cs typeface="Calibri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400" kern="1200">
          <a:solidFill>
            <a:schemeClr val="bg2"/>
          </a:solidFill>
          <a:latin typeface="+mn-lt"/>
          <a:ea typeface="+mn-ea"/>
          <a:cs typeface="Calibri"/>
        </a:defRPr>
      </a:lvl7pPr>
      <a:lvl8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rgbClr val="00597C"/>
          </a:solidFill>
          <a:latin typeface="+mn-lt"/>
          <a:ea typeface="+mn-ea"/>
          <a:cs typeface="Calibri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rgbClr val="3985A4"/>
          </a:solidFill>
          <a:latin typeface="+mn-lt"/>
          <a:ea typeface="+mn-ea"/>
          <a:cs typeface="Calibri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712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</p:sldLayoutIdLst>
  <p:hf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60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34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319" y="4360549"/>
            <a:ext cx="3775972" cy="24974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5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TPM Regional Exchange</a:t>
            </a:r>
            <a:br>
              <a:rPr lang="en-US" sz="3600" dirty="0"/>
            </a:br>
            <a:r>
              <a:rPr lang="en-US" dirty="0"/>
              <a:t>TPM [Topic]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899605" y="4620890"/>
            <a:ext cx="10377927" cy="1640082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3100" dirty="0"/>
              <a:t>Day of Week, Month Date, Year –</a:t>
            </a:r>
          </a:p>
          <a:p>
            <a:pPr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3100" dirty="0"/>
              <a:t>Day of Week, Month Date, Year</a:t>
            </a:r>
          </a:p>
        </p:txBody>
      </p:sp>
    </p:spTree>
    <p:extLst>
      <p:ext uri="{BB962C8B-B14F-4D97-AF65-F5344CB8AC3E}">
        <p14:creationId xmlns:p14="http://schemas.microsoft.com/office/powerpoint/2010/main" val="3296725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466344"/>
            <a:ext cx="10363200" cy="1014984"/>
          </a:xfrm>
        </p:spPr>
        <p:txBody>
          <a:bodyPr/>
          <a:lstStyle/>
          <a:p>
            <a:r>
              <a:rPr lang="en-US" sz="3200" dirty="0"/>
              <a:t>B. Topic 2</a:t>
            </a:r>
            <a:br>
              <a:rPr lang="en-US" sz="3200" dirty="0"/>
            </a:br>
            <a:r>
              <a:rPr lang="en-US" dirty="0"/>
              <a:t>Small Group Discussion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914399" y="1828800"/>
            <a:ext cx="10834255" cy="5029200"/>
          </a:xfrm>
        </p:spPr>
        <p:txBody>
          <a:bodyPr>
            <a:normAutofit/>
          </a:bodyPr>
          <a:lstStyle/>
          <a:p>
            <a:pPr marL="0" lvl="2" indent="0">
              <a:lnSpc>
                <a:spcPct val="80000"/>
              </a:lnSpc>
              <a:spcBef>
                <a:spcPts val="1500"/>
              </a:spcBef>
              <a:buNone/>
            </a:pPr>
            <a:endParaRPr lang="en-US" sz="3200" b="1" dirty="0">
              <a:solidFill>
                <a:srgbClr val="3985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426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466344"/>
            <a:ext cx="10363200" cy="1014984"/>
          </a:xfrm>
        </p:spPr>
        <p:txBody>
          <a:bodyPr/>
          <a:lstStyle/>
          <a:p>
            <a:r>
              <a:rPr lang="en-US" sz="3200" dirty="0"/>
              <a:t>B. Topic 2</a:t>
            </a:r>
            <a:br>
              <a:rPr lang="en-US" sz="3200" dirty="0"/>
            </a:br>
            <a:r>
              <a:rPr lang="en-US" dirty="0"/>
              <a:t>Group Reports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914400" y="1995055"/>
            <a:ext cx="10668000" cy="4625201"/>
          </a:xfrm>
        </p:spPr>
        <p:txBody>
          <a:bodyPr>
            <a:normAutofit/>
          </a:bodyPr>
          <a:lstStyle/>
          <a:p>
            <a:pPr marL="0" lvl="2" indent="0">
              <a:lnSpc>
                <a:spcPct val="80000"/>
              </a:lnSpc>
              <a:spcBef>
                <a:spcPts val="1500"/>
              </a:spcBef>
              <a:buNone/>
            </a:pPr>
            <a:r>
              <a:rPr lang="en-US" sz="3600" b="1" dirty="0">
                <a:solidFill>
                  <a:srgbClr val="3985A4"/>
                </a:solidFill>
              </a:rPr>
              <a:t>One representative from each tables reports on:</a:t>
            </a:r>
          </a:p>
          <a:p>
            <a:pPr marL="0" lvl="2" indent="0">
              <a:lnSpc>
                <a:spcPct val="80000"/>
              </a:lnSpc>
              <a:spcBef>
                <a:spcPts val="1500"/>
              </a:spcBef>
              <a:buNone/>
            </a:pPr>
            <a:endParaRPr lang="en-US" sz="1400" b="1" dirty="0">
              <a:solidFill>
                <a:srgbClr val="3985A4"/>
              </a:solidFill>
            </a:endParaRPr>
          </a:p>
          <a:p>
            <a:pPr marL="457200" lvl="2" indent="-457200">
              <a:lnSpc>
                <a:spcPct val="80000"/>
              </a:lnSpc>
              <a:spcBef>
                <a:spcPts val="1500"/>
              </a:spcBef>
            </a:pPr>
            <a:r>
              <a:rPr lang="en-US" sz="3200" b="1" dirty="0">
                <a:solidFill>
                  <a:srgbClr val="3985A4"/>
                </a:solidFill>
              </a:rPr>
              <a:t>Biggest barriers</a:t>
            </a:r>
          </a:p>
          <a:p>
            <a:pPr marL="457200" lvl="2" indent="-457200">
              <a:lnSpc>
                <a:spcPct val="80000"/>
              </a:lnSpc>
              <a:spcBef>
                <a:spcPts val="1500"/>
              </a:spcBef>
            </a:pPr>
            <a:r>
              <a:rPr lang="en-US" sz="3200" b="1" dirty="0">
                <a:solidFill>
                  <a:srgbClr val="3985A4"/>
                </a:solidFill>
              </a:rPr>
              <a:t>Overcoming barriers</a:t>
            </a:r>
          </a:p>
          <a:p>
            <a:pPr marL="457200" lvl="2" indent="-457200">
              <a:lnSpc>
                <a:spcPct val="80000"/>
              </a:lnSpc>
              <a:spcBef>
                <a:spcPts val="1500"/>
              </a:spcBef>
            </a:pPr>
            <a:r>
              <a:rPr lang="en-US" sz="3200" b="1" dirty="0">
                <a:solidFill>
                  <a:srgbClr val="3985A4"/>
                </a:solidFill>
              </a:rPr>
              <a:t>Lessons learned</a:t>
            </a:r>
          </a:p>
          <a:p>
            <a:pPr>
              <a:spcBef>
                <a:spcPts val="900"/>
              </a:spcBef>
            </a:pPr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117622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D2328-07D2-CD4E-95D7-5EAA4C16DD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C.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8678" y="2320006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Topic 3</a:t>
            </a:r>
          </a:p>
        </p:txBody>
      </p:sp>
    </p:spTree>
    <p:extLst>
      <p:ext uri="{BB962C8B-B14F-4D97-AF65-F5344CB8AC3E}">
        <p14:creationId xmlns:p14="http://schemas.microsoft.com/office/powerpoint/2010/main" val="4215320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Day 1</a:t>
            </a:r>
          </a:p>
          <a:p>
            <a:r>
              <a:rPr lang="en-US" sz="6600" dirty="0"/>
              <a:t>Wrap Up</a:t>
            </a:r>
          </a:p>
        </p:txBody>
      </p:sp>
    </p:spTree>
    <p:extLst>
      <p:ext uri="{BB962C8B-B14F-4D97-AF65-F5344CB8AC3E}">
        <p14:creationId xmlns:p14="http://schemas.microsoft.com/office/powerpoint/2010/main" val="4073113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Day 2 Introduction</a:t>
            </a:r>
          </a:p>
        </p:txBody>
      </p:sp>
    </p:spTree>
    <p:extLst>
      <p:ext uri="{BB962C8B-B14F-4D97-AF65-F5344CB8AC3E}">
        <p14:creationId xmlns:p14="http://schemas.microsoft.com/office/powerpoint/2010/main" val="451535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D2328-07D2-CD4E-95D7-5EAA4C16DD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Topic 4</a:t>
            </a:r>
          </a:p>
        </p:txBody>
      </p:sp>
    </p:spTree>
    <p:extLst>
      <p:ext uri="{BB962C8B-B14F-4D97-AF65-F5344CB8AC3E}">
        <p14:creationId xmlns:p14="http://schemas.microsoft.com/office/powerpoint/2010/main" val="3057411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8A5F-2199-AE47-9FFD-205B49594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D. Topic 4 </a:t>
            </a:r>
            <a:br>
              <a:rPr lang="en-US" dirty="0"/>
            </a:br>
            <a:r>
              <a:rPr lang="en-US" dirty="0"/>
              <a:t>Fishbowl Discussion</a:t>
            </a:r>
            <a:endParaRPr lang="en-US" dirty="0"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26AA5-0866-5A4A-9A2C-BCB967332D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22F6F-A28D-8D4B-A0AE-17C291ACB3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14400" y="2058988"/>
            <a:ext cx="10363200" cy="4799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fishbowl format to share ideas</a:t>
            </a:r>
          </a:p>
          <a:p>
            <a:pPr lvl="1"/>
            <a:r>
              <a:rPr lang="en-US" dirty="0"/>
              <a:t>3-4 people (speakers) are in the front of the room to each share their ideas</a:t>
            </a:r>
          </a:p>
          <a:p>
            <a:pPr lvl="1"/>
            <a:r>
              <a:rPr lang="en-US" dirty="0"/>
              <a:t>Speakers are seated in the front of the room while the rest of the participants sit at tables and observe</a:t>
            </a:r>
          </a:p>
          <a:p>
            <a:pPr lvl="1"/>
            <a:r>
              <a:rPr lang="en-US" dirty="0"/>
              <a:t>Once a speaker is done making his/her point, they move out of the fishbowl and another participant becomes a speaker</a:t>
            </a:r>
          </a:p>
          <a:p>
            <a:r>
              <a:rPr lang="en-US" dirty="0"/>
              <a:t>Questions to consider</a:t>
            </a:r>
          </a:p>
          <a:p>
            <a:pPr lvl="1"/>
            <a:r>
              <a:rPr lang="en-US" sz="2900" dirty="0"/>
              <a:t>Question 1</a:t>
            </a:r>
          </a:p>
          <a:p>
            <a:pPr lvl="1"/>
            <a:r>
              <a:rPr lang="en-US" sz="2900" dirty="0"/>
              <a:t>Question 2</a:t>
            </a:r>
          </a:p>
          <a:p>
            <a:pPr lvl="1"/>
            <a:r>
              <a:rPr lang="en-US" sz="2900" dirty="0"/>
              <a:t>Question 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159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D2328-07D2-CD4E-95D7-5EAA4C16DD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Topic 5</a:t>
            </a:r>
          </a:p>
        </p:txBody>
      </p:sp>
    </p:spTree>
    <p:extLst>
      <p:ext uri="{BB962C8B-B14F-4D97-AF65-F5344CB8AC3E}">
        <p14:creationId xmlns:p14="http://schemas.microsoft.com/office/powerpoint/2010/main" val="180288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466344"/>
            <a:ext cx="10668000" cy="1014984"/>
          </a:xfrm>
        </p:spPr>
        <p:txBody>
          <a:bodyPr/>
          <a:lstStyle/>
          <a:p>
            <a:r>
              <a:rPr lang="en-US" sz="3000" dirty="0"/>
              <a:t>E. Topic 5</a:t>
            </a:r>
            <a:br>
              <a:rPr lang="en-US" sz="3200" dirty="0"/>
            </a:br>
            <a:r>
              <a:rPr lang="en-US" dirty="0">
                <a:latin typeface="+mj-lt"/>
              </a:rPr>
              <a:t>Large Group Discussion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914400" y="1960418"/>
            <a:ext cx="10668000" cy="4689764"/>
          </a:xfrm>
        </p:spPr>
        <p:txBody>
          <a:bodyPr>
            <a:normAutofit/>
          </a:bodyPr>
          <a:lstStyle/>
          <a:p>
            <a:pPr marL="0" lvl="2" indent="0">
              <a:lnSpc>
                <a:spcPct val="80000"/>
              </a:lnSpc>
              <a:spcBef>
                <a:spcPts val="1500"/>
              </a:spcBef>
              <a:buNone/>
            </a:pPr>
            <a:endParaRPr lang="en-US" sz="3200" b="1" dirty="0">
              <a:solidFill>
                <a:srgbClr val="3985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41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Regional Exchange </a:t>
            </a:r>
          </a:p>
          <a:p>
            <a:r>
              <a:rPr lang="en-US" sz="6600" dirty="0"/>
              <a:t>Wrap Up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140670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Exchange Purpose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914400" y="1148878"/>
            <a:ext cx="10896600" cy="422275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6768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23684" y="2320006"/>
            <a:ext cx="3068713" cy="2746756"/>
          </a:xfrm>
        </p:spPr>
        <p:txBody>
          <a:bodyPr>
            <a:normAutofit/>
          </a:bodyPr>
          <a:lstStyle/>
          <a:p>
            <a:r>
              <a:rPr lang="en-US" dirty="0"/>
              <a:t>Contact information</a:t>
            </a:r>
          </a:p>
          <a:p>
            <a:pPr lvl="1"/>
            <a:r>
              <a:rPr lang="en-US" dirty="0"/>
              <a:t>For more info, please contact: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849628" y="2057400"/>
            <a:ext cx="4938831" cy="3271968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3255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914400" y="1906588"/>
            <a:ext cx="4876800" cy="4222750"/>
          </a:xfrm>
        </p:spPr>
        <p:txBody>
          <a:bodyPr>
            <a:noAutofit/>
          </a:bodyPr>
          <a:lstStyle/>
          <a:p>
            <a:pPr marL="812800" indent="-812800">
              <a:buNone/>
            </a:pPr>
            <a:r>
              <a:rPr lang="en-US" sz="2400" dirty="0"/>
              <a:t>Noon	 	Lunch </a:t>
            </a:r>
          </a:p>
          <a:p>
            <a:pPr marL="812800" indent="-812800">
              <a:buNone/>
            </a:pPr>
            <a:r>
              <a:rPr lang="en-US" sz="2400" dirty="0"/>
              <a:t>1:00 		Introductions</a:t>
            </a:r>
          </a:p>
          <a:p>
            <a:pPr marL="914400" indent="-914400">
              <a:buNone/>
            </a:pPr>
            <a:r>
              <a:rPr lang="en-US" sz="2400" dirty="0"/>
              <a:t>1:30 	Topic 1</a:t>
            </a:r>
          </a:p>
          <a:p>
            <a:pPr marL="914400" indent="-914400">
              <a:buNone/>
            </a:pPr>
            <a:r>
              <a:rPr lang="en-US" sz="2400" dirty="0"/>
              <a:t>2:45	Topic 2</a:t>
            </a:r>
          </a:p>
          <a:p>
            <a:pPr marL="914400" indent="-914400">
              <a:buNone/>
            </a:pPr>
            <a:r>
              <a:rPr lang="en-US" sz="2400" dirty="0"/>
              <a:t> 3:05 	Break</a:t>
            </a:r>
          </a:p>
          <a:p>
            <a:pPr marL="914400" indent="-914400">
              <a:buNone/>
            </a:pPr>
            <a:r>
              <a:rPr lang="en-US" sz="2400" dirty="0"/>
              <a:t>3:20	Topic 3</a:t>
            </a:r>
          </a:p>
          <a:p>
            <a:pPr marL="914400" indent="-914400">
              <a:buNone/>
            </a:pP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6400800" y="2846388"/>
            <a:ext cx="4876800" cy="3814040"/>
          </a:xfrm>
        </p:spPr>
        <p:txBody>
          <a:bodyPr>
            <a:normAutofit/>
          </a:bodyPr>
          <a:lstStyle/>
          <a:p>
            <a:pPr marL="914400" indent="-914400">
              <a:buNone/>
            </a:pPr>
            <a:r>
              <a:rPr lang="en-US" sz="2400" dirty="0"/>
              <a:t>8:00	Day 2 Introduction</a:t>
            </a:r>
          </a:p>
          <a:p>
            <a:pPr marL="914400" indent="-914400">
              <a:buNone/>
            </a:pPr>
            <a:r>
              <a:rPr lang="en-US" sz="2400" dirty="0"/>
              <a:t>8:30	Topic 5</a:t>
            </a:r>
          </a:p>
          <a:p>
            <a:pPr marL="914400" indent="-914400">
              <a:buNone/>
            </a:pPr>
            <a:r>
              <a:rPr lang="en-US" sz="2400" dirty="0"/>
              <a:t>10:00 	Break</a:t>
            </a:r>
          </a:p>
          <a:p>
            <a:pPr marL="914400" indent="-914400">
              <a:buNone/>
            </a:pPr>
            <a:r>
              <a:rPr lang="en-US" sz="2400" dirty="0"/>
              <a:t>10:15 	Topic 6</a:t>
            </a:r>
          </a:p>
          <a:p>
            <a:pPr marL="914400" indent="-914400">
              <a:buNone/>
            </a:pPr>
            <a:r>
              <a:rPr lang="en-US" sz="2400" dirty="0"/>
              <a:t>11:30	Regional Exchange Wrap-Up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295273"/>
            <a:ext cx="4876800" cy="611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812800" indent="-8128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Font typeface="Wingdings" charset="2"/>
              <a:buNone/>
              <a:defRPr sz="3200" b="1" i="0">
                <a:solidFill>
                  <a:srgbClr val="3985A4"/>
                </a:solidFill>
                <a:cs typeface="Calibri"/>
              </a:defRPr>
            </a:lvl1pPr>
            <a:lvl2pPr marL="915988" indent="-34766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charset="2"/>
              <a:buChar char="§"/>
              <a:tabLst/>
              <a:defRPr sz="2800">
                <a:solidFill>
                  <a:schemeClr val="tx2"/>
                </a:solidFill>
                <a:cs typeface="Calibri"/>
              </a:defRPr>
            </a:lvl2pPr>
            <a:lvl3pPr marL="114300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defRPr>
            </a:lvl3pPr>
            <a:lvl4pPr marL="1430338" indent="-23018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defRPr>
            </a:lvl4pPr>
            <a:lvl5pPr marL="1660525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1600" baseline="0">
                <a:solidFill>
                  <a:schemeClr val="bg1">
                    <a:lumMod val="50000"/>
                  </a:schemeClr>
                </a:solidFill>
                <a:cs typeface="Calibri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>
                <a:solidFill>
                  <a:schemeClr val="bg2"/>
                </a:solidFill>
                <a:cs typeface="Calibri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>
                <a:solidFill>
                  <a:schemeClr val="bg2"/>
                </a:solidFill>
                <a:cs typeface="Calibri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>
                <a:solidFill>
                  <a:srgbClr val="00597C"/>
                </a:solidFill>
                <a:cs typeface="Calibri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>
                <a:solidFill>
                  <a:srgbClr val="3985A4"/>
                </a:solidFill>
                <a:cs typeface="Calibri"/>
              </a:defRPr>
            </a:lvl9pPr>
          </a:lstStyle>
          <a:p>
            <a:r>
              <a:rPr lang="en-US" b="0" u="sng" dirty="0">
                <a:solidFill>
                  <a:srgbClr val="8B8B8B"/>
                </a:solidFill>
              </a:rPr>
              <a:t>Day 1 – PM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00800" y="2312861"/>
            <a:ext cx="4876800" cy="4924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812800" indent="-8128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Font typeface="Wingdings" charset="2"/>
              <a:buNone/>
              <a:defRPr sz="3200" b="0" i="0" u="sng">
                <a:solidFill>
                  <a:srgbClr val="8B8B8B"/>
                </a:solidFill>
                <a:cs typeface="Calibri"/>
              </a:defRPr>
            </a:lvl1pPr>
            <a:lvl2pPr marL="915988" indent="-347663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charset="2"/>
              <a:buChar char="§"/>
              <a:tabLst/>
              <a:defRPr sz="2800">
                <a:solidFill>
                  <a:schemeClr val="tx2"/>
                </a:solidFill>
                <a:cs typeface="Calibri"/>
              </a:defRPr>
            </a:lvl2pPr>
            <a:lvl3pPr marL="114300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defRPr>
            </a:lvl3pPr>
            <a:lvl4pPr marL="1430338" indent="-230188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defRPr>
            </a:lvl4pPr>
            <a:lvl5pPr marL="1660525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1600" baseline="0">
                <a:solidFill>
                  <a:schemeClr val="bg1">
                    <a:lumMod val="50000"/>
                  </a:schemeClr>
                </a:solidFill>
                <a:cs typeface="Calibri"/>
              </a:defRPr>
            </a:lvl5pPr>
            <a:lvl6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>
                <a:solidFill>
                  <a:schemeClr val="bg2"/>
                </a:solidFill>
                <a:cs typeface="Calibri"/>
              </a:defRPr>
            </a:lvl6pPr>
            <a:lvl7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>
                <a:solidFill>
                  <a:schemeClr val="bg2"/>
                </a:solidFill>
                <a:cs typeface="Calibri"/>
              </a:defRPr>
            </a:lvl7pPr>
            <a:lvl8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>
                <a:solidFill>
                  <a:srgbClr val="00597C"/>
                </a:solidFill>
                <a:cs typeface="Calibri"/>
              </a:defRPr>
            </a:lvl8pPr>
            <a:lvl9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>
                <a:solidFill>
                  <a:srgbClr val="3985A4"/>
                </a:solidFill>
                <a:cs typeface="Calibri"/>
              </a:defRPr>
            </a:lvl9pPr>
          </a:lstStyle>
          <a:p>
            <a:r>
              <a:rPr lang="en-US" dirty="0"/>
              <a:t>Day 2 – AM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0E3BF9E1-A300-4647-A1EE-D355A8102DF3}"/>
              </a:ext>
            </a:extLst>
          </p:cNvPr>
          <p:cNvSpPr txBox="1">
            <a:spLocks/>
          </p:cNvSpPr>
          <p:nvPr/>
        </p:nvSpPr>
        <p:spPr>
          <a:xfrm>
            <a:off x="6400800" y="1344983"/>
            <a:ext cx="4876800" cy="1416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Font typeface="Wingdings" charset="2"/>
              <a:buChar char="§"/>
              <a:defRPr sz="3200" b="1" i="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1pPr>
            <a:lvl2pPr marL="915988" indent="-347663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charset="2"/>
              <a:buChar char="§"/>
              <a:tabLst/>
              <a:defRPr sz="2800" kern="1200">
                <a:solidFill>
                  <a:schemeClr val="tx2"/>
                </a:solidFill>
                <a:latin typeface="+mn-lt"/>
                <a:ea typeface="+mn-ea"/>
                <a:cs typeface="Calibri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430338" indent="-230188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66052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 sz="16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Calibri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6pPr>
            <a:lvl7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400" kern="1200">
                <a:solidFill>
                  <a:schemeClr val="bg2"/>
                </a:solidFill>
                <a:latin typeface="+mn-lt"/>
                <a:ea typeface="+mn-ea"/>
                <a:cs typeface="Calibri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00597C"/>
                </a:solidFill>
                <a:latin typeface="+mn-lt"/>
                <a:ea typeface="+mn-ea"/>
                <a:cs typeface="Calibri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200" kern="1200">
                <a:solidFill>
                  <a:srgbClr val="3985A4"/>
                </a:solidFill>
                <a:latin typeface="+mn-lt"/>
                <a:ea typeface="+mn-ea"/>
                <a:cs typeface="Calibri"/>
              </a:defRPr>
            </a:lvl9pPr>
          </a:lstStyle>
          <a:p>
            <a:pPr marL="914400" indent="-914400">
              <a:buFont typeface="Wingdings" charset="2"/>
              <a:buNone/>
            </a:pPr>
            <a:r>
              <a:rPr lang="en-US" sz="2400" dirty="0"/>
              <a:t>4:45	Topic 4</a:t>
            </a:r>
          </a:p>
          <a:p>
            <a:pPr marL="914400" indent="-914400">
              <a:buFont typeface="Wingdings" charset="2"/>
              <a:buNone/>
            </a:pPr>
            <a:r>
              <a:rPr lang="en-US" sz="2400" dirty="0"/>
              <a:t>5:30	Day 1 Wrap Up</a:t>
            </a:r>
          </a:p>
        </p:txBody>
      </p:sp>
    </p:spTree>
    <p:extLst>
      <p:ext uri="{BB962C8B-B14F-4D97-AF65-F5344CB8AC3E}">
        <p14:creationId xmlns:p14="http://schemas.microsoft.com/office/powerpoint/2010/main" val="248864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317375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Introductions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Name</a:t>
            </a:r>
          </a:p>
          <a:p>
            <a:r>
              <a:rPr lang="en-US" dirty="0"/>
              <a:t>Agency</a:t>
            </a:r>
          </a:p>
          <a:p>
            <a:r>
              <a:rPr lang="en-US"/>
              <a:t>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3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D2328-07D2-CD4E-95D7-5EAA4C16DD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A.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Topic 1</a:t>
            </a:r>
          </a:p>
        </p:txBody>
      </p:sp>
    </p:spTree>
    <p:extLst>
      <p:ext uri="{BB962C8B-B14F-4D97-AF65-F5344CB8AC3E}">
        <p14:creationId xmlns:p14="http://schemas.microsoft.com/office/powerpoint/2010/main" val="366670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A. Topic 1</a:t>
            </a:r>
            <a:br>
              <a:rPr lang="en-US" sz="3200" dirty="0"/>
            </a:br>
            <a:r>
              <a:rPr lang="en-US" dirty="0"/>
              <a:t>Large Group Discussion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914399" y="1773382"/>
            <a:ext cx="10834255" cy="5084618"/>
          </a:xfrm>
        </p:spPr>
        <p:txBody>
          <a:bodyPr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9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D2328-07D2-CD4E-95D7-5EAA4C16DD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B.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Topic 2</a:t>
            </a:r>
          </a:p>
        </p:txBody>
      </p:sp>
    </p:spTree>
    <p:extLst>
      <p:ext uri="{BB962C8B-B14F-4D97-AF65-F5344CB8AC3E}">
        <p14:creationId xmlns:p14="http://schemas.microsoft.com/office/powerpoint/2010/main" val="117479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C68DBA-2382-9D4A-BA5E-17F9BAA610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057400"/>
            <a:ext cx="7019277" cy="3271968"/>
          </a:xfrm>
        </p:spPr>
        <p:txBody>
          <a:bodyPr>
            <a:noAutofit/>
          </a:bodyPr>
          <a:lstStyle/>
          <a:p>
            <a:r>
              <a:rPr lang="en-US" sz="6600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961446148"/>
      </p:ext>
    </p:extLst>
  </p:cSld>
  <p:clrMapOvr>
    <a:masterClrMapping/>
  </p:clrMapOvr>
</p:sld>
</file>

<file path=ppt/theme/theme1.xml><?xml version="1.0" encoding="utf-8"?>
<a:theme xmlns:a="http://schemas.openxmlformats.org/drawingml/2006/main" name="Sophisticated Business">
  <a:themeElements>
    <a:clrScheme name="Spp-Knowledgebook">
      <a:dk1>
        <a:srgbClr val="000000"/>
      </a:dk1>
      <a:lt1>
        <a:srgbClr val="FFFFFF"/>
      </a:lt1>
      <a:dk2>
        <a:srgbClr val="395352"/>
      </a:dk2>
      <a:lt2>
        <a:srgbClr val="A7BFCC"/>
      </a:lt2>
      <a:accent1>
        <a:srgbClr val="3A8084"/>
      </a:accent1>
      <a:accent2>
        <a:srgbClr val="6B8EA8"/>
      </a:accent2>
      <a:accent3>
        <a:srgbClr val="5EA391"/>
      </a:accent3>
      <a:accent4>
        <a:srgbClr val="3897A1"/>
      </a:accent4>
      <a:accent5>
        <a:srgbClr val="829194"/>
      </a:accent5>
      <a:accent6>
        <a:srgbClr val="65A8D9"/>
      </a:accent6>
      <a:hlink>
        <a:srgbClr val="0B4546"/>
      </a:hlink>
      <a:folHlink>
        <a:srgbClr val="2B615A"/>
      </a:folHlink>
    </a:clrScheme>
    <a:fontScheme name="Arial-Calibri_2017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pattFill prst="dkUpDiag">
          <a:fgClr>
            <a:schemeClr val="accent1">
              <a:lumMod val="20000"/>
              <a:lumOff val="80000"/>
            </a:schemeClr>
          </a:fgClr>
          <a:bgClr>
            <a:schemeClr val="bg1">
              <a:lumMod val="95000"/>
            </a:schemeClr>
          </a:bgClr>
        </a:pattFill>
        <a:ln>
          <a:noFill/>
        </a:ln>
      </a:spPr>
      <a:bodyPr wrap="square" lIns="228600" tIns="228600" rIns="228600" bIns="228600" rtlCol="0" anchor="ctr">
        <a:noAutofit/>
      </a:bodyPr>
      <a:lstStyle>
        <a:defPPr algn="ctr">
          <a:defRPr sz="1400" dirty="0" smtClean="0">
            <a:solidFill>
              <a:srgbClr val="3985A4"/>
            </a:solidFill>
            <a:latin typeface="Arial"/>
            <a:cs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20000"/>
          </a:lnSpc>
          <a:defRPr dirty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A805DC9E-E324-E643-88FA-C51D048DDD2F}" vid="{4D8035F7-5F6D-FC47-BAEA-454DC0A64E02}"/>
    </a:ext>
  </a:extLst>
</a:theme>
</file>

<file path=ppt/theme/theme2.xml><?xml version="1.0" encoding="utf-8"?>
<a:theme xmlns:a="http://schemas.openxmlformats.org/drawingml/2006/main" name="WSDOT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WSDOT 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WisDOT template widescreen gray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Sophisticated Business">
      <a:dk1>
        <a:sysClr val="windowText" lastClr="000000"/>
      </a:dk1>
      <a:lt1>
        <a:sysClr val="window" lastClr="FFFFFF"/>
      </a:lt1>
      <a:dk2>
        <a:srgbClr val="897C57"/>
      </a:dk2>
      <a:lt2>
        <a:srgbClr val="FFFFFF"/>
      </a:lt2>
      <a:accent1>
        <a:srgbClr val="3C8689"/>
      </a:accent1>
      <a:accent2>
        <a:srgbClr val="E2BA41"/>
      </a:accent2>
      <a:accent3>
        <a:srgbClr val="C8904D"/>
      </a:accent3>
      <a:accent4>
        <a:srgbClr val="66AF9E"/>
      </a:accent4>
      <a:accent5>
        <a:srgbClr val="897C57"/>
      </a:accent5>
      <a:accent6>
        <a:srgbClr val="AF9D66"/>
      </a:accent6>
      <a:hlink>
        <a:srgbClr val="3C8689"/>
      </a:hlink>
      <a:folHlink>
        <a:srgbClr val="897C57"/>
      </a:folHlink>
    </a:clrScheme>
    <a:fontScheme name="Sophisticated Business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Sophisticated Business">
      <a:dk1>
        <a:sysClr val="windowText" lastClr="000000"/>
      </a:dk1>
      <a:lt1>
        <a:sysClr val="window" lastClr="FFFFFF"/>
      </a:lt1>
      <a:dk2>
        <a:srgbClr val="897C57"/>
      </a:dk2>
      <a:lt2>
        <a:srgbClr val="FFFFFF"/>
      </a:lt2>
      <a:accent1>
        <a:srgbClr val="3C8689"/>
      </a:accent1>
      <a:accent2>
        <a:srgbClr val="E2BA41"/>
      </a:accent2>
      <a:accent3>
        <a:srgbClr val="C8904D"/>
      </a:accent3>
      <a:accent4>
        <a:srgbClr val="66AF9E"/>
      </a:accent4>
      <a:accent5>
        <a:srgbClr val="897C57"/>
      </a:accent5>
      <a:accent6>
        <a:srgbClr val="AF9D66"/>
      </a:accent6>
      <a:hlink>
        <a:srgbClr val="3C8689"/>
      </a:hlink>
      <a:folHlink>
        <a:srgbClr val="897C57"/>
      </a:folHlink>
    </a:clrScheme>
    <a:fontScheme name="Sophisticated Business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Sophisticated Business</Template>
  <TotalTime>3463</TotalTime>
  <Words>285</Words>
  <Application>Microsoft Macintosh PowerPoint</Application>
  <PresentationFormat>Widescreen</PresentationFormat>
  <Paragraphs>75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Arial Black</vt:lpstr>
      <vt:lpstr>Arial Narrow</vt:lpstr>
      <vt:lpstr>Calibri</vt:lpstr>
      <vt:lpstr>Franklin Gothic Book</vt:lpstr>
      <vt:lpstr>Franklin Gothic Demi Cond</vt:lpstr>
      <vt:lpstr>Wingdings</vt:lpstr>
      <vt:lpstr>Sophisticated Business</vt:lpstr>
      <vt:lpstr>WSDOT_PPT_TEMPLATE</vt:lpstr>
      <vt:lpstr>WSDOT CONTENT SLIDES</vt:lpstr>
      <vt:lpstr>WisDOT template widescreen gray background</vt:lpstr>
      <vt:lpstr>TPM Regional Exchange TPM [Topic]</vt:lpstr>
      <vt:lpstr>Peer Exchange Purpose</vt:lpstr>
      <vt:lpstr>Agenda</vt:lpstr>
      <vt:lpstr>PowerPoint Presentation</vt:lpstr>
      <vt:lpstr>Self Introductions</vt:lpstr>
      <vt:lpstr>PowerPoint Presentation</vt:lpstr>
      <vt:lpstr>A. Topic 1 Large Group Discussion</vt:lpstr>
      <vt:lpstr>PowerPoint Presentation</vt:lpstr>
      <vt:lpstr>PowerPoint Presentation</vt:lpstr>
      <vt:lpstr>B. Topic 2 Small Group Discussion</vt:lpstr>
      <vt:lpstr>B. Topic 2 Group Reports </vt:lpstr>
      <vt:lpstr>PowerPoint Presentation</vt:lpstr>
      <vt:lpstr>PowerPoint Presentation</vt:lpstr>
      <vt:lpstr>PowerPoint Presentation</vt:lpstr>
      <vt:lpstr>PowerPoint Presentation</vt:lpstr>
      <vt:lpstr>D. Topic 4  Fishbowl Discussion</vt:lpstr>
      <vt:lpstr>PowerPoint Presentation</vt:lpstr>
      <vt:lpstr>E. Topic 5 Large Group Discussion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 Cooper</dc:creator>
  <cp:lastModifiedBy>Microsoft Office User</cp:lastModifiedBy>
  <cp:revision>152</cp:revision>
  <cp:lastPrinted>2018-06-26T21:15:55Z</cp:lastPrinted>
  <dcterms:created xsi:type="dcterms:W3CDTF">2018-06-22T12:54:46Z</dcterms:created>
  <dcterms:modified xsi:type="dcterms:W3CDTF">2020-06-11T02:12:39Z</dcterms:modified>
</cp:coreProperties>
</file>