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710" r:id="rId2"/>
  </p:sldMasterIdLst>
  <p:notesMasterIdLst>
    <p:notesMasterId r:id="rId27"/>
  </p:notesMasterIdLst>
  <p:handoutMasterIdLst>
    <p:handoutMasterId r:id="rId28"/>
  </p:handoutMasterIdLst>
  <p:sldIdLst>
    <p:sldId id="547" r:id="rId3"/>
    <p:sldId id="819" r:id="rId4"/>
    <p:sldId id="803" r:id="rId5"/>
    <p:sldId id="823" r:id="rId6"/>
    <p:sldId id="832" r:id="rId7"/>
    <p:sldId id="838" r:id="rId8"/>
    <p:sldId id="599" r:id="rId9"/>
    <p:sldId id="817" r:id="rId10"/>
    <p:sldId id="829" r:id="rId11"/>
    <p:sldId id="816" r:id="rId12"/>
    <p:sldId id="830" r:id="rId13"/>
    <p:sldId id="834" r:id="rId14"/>
    <p:sldId id="835" r:id="rId15"/>
    <p:sldId id="836" r:id="rId16"/>
    <p:sldId id="827" r:id="rId17"/>
    <p:sldId id="824" r:id="rId18"/>
    <p:sldId id="825" r:id="rId19"/>
    <p:sldId id="826" r:id="rId20"/>
    <p:sldId id="837" r:id="rId21"/>
    <p:sldId id="798" r:id="rId22"/>
    <p:sldId id="10163" r:id="rId23"/>
    <p:sldId id="576" r:id="rId24"/>
    <p:sldId id="490" r:id="rId25"/>
    <p:sldId id="822" r:id="rId26"/>
  </p:sldIdLst>
  <p:sldSz cx="9144000" cy="6858000" type="screen4x3"/>
  <p:notesSz cx="7010400" cy="9296400"/>
  <p:defaultTextStyle>
    <a:defPPr>
      <a:defRPr lang="en-US"/>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Brad Allen" initials="BA" lastIdx="5" clrIdx="0"/>
  <p:cmAuthor id="2" name="Stefanski, Trisha (DOT)" initials="ST(" lastIdx="8" clrIdx="1"/>
  <p:cmAuthor id="3" name="Katie Zimmerman" initials="KZ" lastIdx="2" clrIdx="2">
    <p:extLst>
      <p:ext uri="{19B8F6BF-5375-455C-9EA6-DF929625EA0E}">
        <p15:presenceInfo xmlns:p15="http://schemas.microsoft.com/office/powerpoint/2012/main" userId="S-1-5-21-220523388-1214440339-839522115-1118"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8E8E8"/>
    <a:srgbClr val="003865"/>
    <a:srgbClr val="78BE21"/>
    <a:srgbClr val="E8710E"/>
    <a:srgbClr val="000000"/>
    <a:srgbClr val="0D0D0D"/>
    <a:srgbClr val="B20738"/>
    <a:srgbClr val="00A3E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85BE263C-DBD7-4A20-BB59-AAB30ACAA65A}" styleName="Medium Style 3 - Accent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125E5076-3810-47DD-B79F-674D7AD40C01}" styleName="Dark Style 1 - Accent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1495" autoAdjust="0"/>
    <p:restoredTop sz="88523" autoAdjust="0"/>
  </p:normalViewPr>
  <p:slideViewPr>
    <p:cSldViewPr snapToGrid="0">
      <p:cViewPr varScale="1">
        <p:scale>
          <a:sx n="59" d="100"/>
          <a:sy n="59" d="100"/>
        </p:scale>
        <p:origin x="1656" y="52"/>
      </p:cViewPr>
      <p:guideLst/>
    </p:cSldViewPr>
  </p:slideViewPr>
  <p:outlineViewPr>
    <p:cViewPr>
      <p:scale>
        <a:sx n="33" d="100"/>
        <a:sy n="33" d="100"/>
      </p:scale>
      <p:origin x="0" y="0"/>
    </p:cViewPr>
  </p:outlineViewPr>
  <p:notesTextViewPr>
    <p:cViewPr>
      <p:scale>
        <a:sx n="1" d="1"/>
        <a:sy n="1" d="1"/>
      </p:scale>
      <p:origin x="0" y="0"/>
    </p:cViewPr>
  </p:notesTextViewPr>
  <p:sorterViewPr>
    <p:cViewPr varScale="1">
      <p:scale>
        <a:sx n="100" d="100"/>
        <a:sy n="100" d="100"/>
      </p:scale>
      <p:origin x="0" y="0"/>
    </p:cViewPr>
  </p:sorterViewPr>
  <p:notesViewPr>
    <p:cSldViewPr snapToGrid="0">
      <p:cViewPr varScale="1">
        <p:scale>
          <a:sx n="90" d="100"/>
          <a:sy n="90" d="100"/>
        </p:scale>
        <p:origin x="2604" y="72"/>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tableStyles" Target="tableStyles.xml"/><Relationship Id="rId2" Type="http://schemas.openxmlformats.org/officeDocument/2006/relationships/slideMaster" Target="slideMasters/slideMaster1.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commentAuthors" Target="commentAuthors.xml"/><Relationship Id="rId1" Type="http://schemas.openxmlformats.org/officeDocument/2006/relationships/customXml" Target="../customXml/item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handoutMaster" Target="handoutMasters/handoutMaster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notesMaster" Target="notesMasters/notesMaster1.xml"/><Relationship Id="rId30"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oleObject" Target="file:///C:\Users\Crem1Mic\AppData\Local\Microsoft\Windows\INetCache\Content.Outlook\YFCOMNVG\Utilization%20Progress%20Chart.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file:///C:\Users\Crem1Mic\Documents\Copy%20of%20New%20Standard%20Report%20from%20LIGHT_UNIT_INSP_REQ_CHK_VW%20-%20trimmed%20and%20coped2.xlsx" TargetMode="External"/><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1" i="0" u="none" strike="noStrike" kern="1200" cap="none" baseline="0">
                <a:solidFill>
                  <a:schemeClr val="lt1">
                    <a:lumMod val="85000"/>
                  </a:schemeClr>
                </a:solidFill>
                <a:effectLst>
                  <a:outerShdw blurRad="50800" dist="38100" dir="2700000" algn="tl" rotWithShape="0">
                    <a:schemeClr val="tx1">
                      <a:alpha val="40000"/>
                    </a:schemeClr>
                  </a:outerShdw>
                </a:effectLst>
                <a:latin typeface="+mn-lt"/>
                <a:ea typeface="+mn-ea"/>
                <a:cs typeface="+mn-cs"/>
              </a:defRPr>
            </a:pPr>
            <a:r>
              <a:rPr lang="en-US" sz="1800" i="1" u="none">
                <a:effectLst>
                  <a:outerShdw blurRad="50800" dist="38100" dir="2700000" algn="tl" rotWithShape="0">
                    <a:schemeClr val="tx1">
                      <a:alpha val="40000"/>
                    </a:schemeClr>
                  </a:outerShdw>
                </a:effectLst>
              </a:rPr>
              <a:t>District 1 Maintenance - TAMS Utilization Progress (2021)</a:t>
            </a:r>
          </a:p>
        </c:rich>
      </c:tx>
      <c:overlay val="0"/>
      <c:spPr>
        <a:noFill/>
        <a:ln>
          <a:noFill/>
        </a:ln>
        <a:effectLst/>
      </c:spPr>
      <c:txPr>
        <a:bodyPr rot="0" spcFirstLastPara="1" vertOverflow="ellipsis" vert="horz" wrap="square" anchor="ctr" anchorCtr="1"/>
        <a:lstStyle/>
        <a:p>
          <a:pPr>
            <a:defRPr sz="1400" b="1" i="0" u="none" strike="noStrike" kern="1200" cap="none" baseline="0">
              <a:solidFill>
                <a:schemeClr val="lt1">
                  <a:lumMod val="85000"/>
                </a:schemeClr>
              </a:solidFill>
              <a:effectLst>
                <a:outerShdw blurRad="50800" dist="38100" dir="2700000" algn="tl" rotWithShape="0">
                  <a:schemeClr val="tx1">
                    <a:alpha val="40000"/>
                  </a:schemeClr>
                </a:outerShdw>
              </a:effectLst>
              <a:latin typeface="+mn-lt"/>
              <a:ea typeface="+mn-ea"/>
              <a:cs typeface="+mn-cs"/>
            </a:defRPr>
          </a:pPr>
          <a:endParaRPr lang="en-US"/>
        </a:p>
      </c:txPr>
    </c:title>
    <c:autoTitleDeleted val="0"/>
    <c:plotArea>
      <c:layout/>
      <c:lineChart>
        <c:grouping val="standard"/>
        <c:varyColors val="0"/>
        <c:ser>
          <c:idx val="0"/>
          <c:order val="0"/>
          <c:tx>
            <c:strRef>
              <c:f>'D1'!$B$2</c:f>
              <c:strCache>
                <c:ptCount val="1"/>
                <c:pt idx="0">
                  <c:v>Border</c:v>
                </c:pt>
              </c:strCache>
            </c:strRef>
          </c:tx>
          <c:spPr>
            <a:ln w="22225" cap="rnd">
              <a:solidFill>
                <a:srgbClr val="FFFF00"/>
              </a:solidFill>
            </a:ln>
            <a:effectLst>
              <a:glow rad="63500">
                <a:srgbClr val="FFFF00">
                  <a:alpha val="25000"/>
                </a:srgbClr>
              </a:glow>
            </a:effectLst>
          </c:spPr>
          <c:marker>
            <c:symbol val="none"/>
          </c:marker>
          <c:cat>
            <c:numRef>
              <c:f>'D1'!$C$1:$M$1</c:f>
              <c:numCache>
                <c:formatCode>m/d/yyyy</c:formatCode>
                <c:ptCount val="11"/>
                <c:pt idx="0">
                  <c:v>44327</c:v>
                </c:pt>
                <c:pt idx="1">
                  <c:v>44341</c:v>
                </c:pt>
                <c:pt idx="2">
                  <c:v>44355</c:v>
                </c:pt>
                <c:pt idx="3">
                  <c:v>44369</c:v>
                </c:pt>
                <c:pt idx="4">
                  <c:v>44383</c:v>
                </c:pt>
                <c:pt idx="5">
                  <c:v>44397</c:v>
                </c:pt>
                <c:pt idx="6">
                  <c:v>44411</c:v>
                </c:pt>
                <c:pt idx="7">
                  <c:v>44425</c:v>
                </c:pt>
                <c:pt idx="8">
                  <c:v>44439</c:v>
                </c:pt>
                <c:pt idx="9">
                  <c:v>44453</c:v>
                </c:pt>
                <c:pt idx="10">
                  <c:v>44467</c:v>
                </c:pt>
              </c:numCache>
            </c:numRef>
          </c:cat>
          <c:val>
            <c:numRef>
              <c:f>'D1'!$C$2:$M$2</c:f>
              <c:numCache>
                <c:formatCode>0%</c:formatCode>
                <c:ptCount val="11"/>
                <c:pt idx="0">
                  <c:v>0.27</c:v>
                </c:pt>
                <c:pt idx="1">
                  <c:v>0.59</c:v>
                </c:pt>
                <c:pt idx="2">
                  <c:v>0.56000000000000005</c:v>
                </c:pt>
                <c:pt idx="3">
                  <c:v>0.67</c:v>
                </c:pt>
                <c:pt idx="4">
                  <c:v>0.6</c:v>
                </c:pt>
                <c:pt idx="5">
                  <c:v>0.56999999999999995</c:v>
                </c:pt>
                <c:pt idx="6">
                  <c:v>0.72</c:v>
                </c:pt>
                <c:pt idx="7">
                  <c:v>0.75</c:v>
                </c:pt>
                <c:pt idx="8">
                  <c:v>0.73</c:v>
                </c:pt>
                <c:pt idx="9">
                  <c:v>0.76</c:v>
                </c:pt>
                <c:pt idx="10">
                  <c:v>0.6</c:v>
                </c:pt>
              </c:numCache>
            </c:numRef>
          </c:val>
          <c:smooth val="0"/>
          <c:extLst>
            <c:ext xmlns:c16="http://schemas.microsoft.com/office/drawing/2014/chart" uri="{C3380CC4-5D6E-409C-BE32-E72D297353CC}">
              <c16:uniqueId val="{00000000-6A97-4BCF-A5E5-6AAF19D522C2}"/>
            </c:ext>
          </c:extLst>
        </c:ser>
        <c:ser>
          <c:idx val="1"/>
          <c:order val="1"/>
          <c:tx>
            <c:strRef>
              <c:f>'D1'!$B$3</c:f>
              <c:strCache>
                <c:ptCount val="1"/>
                <c:pt idx="0">
                  <c:v>Duluth</c:v>
                </c:pt>
              </c:strCache>
            </c:strRef>
          </c:tx>
          <c:spPr>
            <a:ln w="22225" cap="rnd">
              <a:solidFill>
                <a:schemeClr val="accent2"/>
              </a:solidFill>
            </a:ln>
            <a:effectLst>
              <a:glow rad="63500">
                <a:schemeClr val="accent2">
                  <a:satMod val="175000"/>
                  <a:alpha val="25000"/>
                </a:schemeClr>
              </a:glow>
            </a:effectLst>
          </c:spPr>
          <c:marker>
            <c:symbol val="none"/>
          </c:marker>
          <c:cat>
            <c:numRef>
              <c:f>'D1'!$C$1:$M$1</c:f>
              <c:numCache>
                <c:formatCode>m/d/yyyy</c:formatCode>
                <c:ptCount val="11"/>
                <c:pt idx="0">
                  <c:v>44327</c:v>
                </c:pt>
                <c:pt idx="1">
                  <c:v>44341</c:v>
                </c:pt>
                <c:pt idx="2">
                  <c:v>44355</c:v>
                </c:pt>
                <c:pt idx="3">
                  <c:v>44369</c:v>
                </c:pt>
                <c:pt idx="4">
                  <c:v>44383</c:v>
                </c:pt>
                <c:pt idx="5">
                  <c:v>44397</c:v>
                </c:pt>
                <c:pt idx="6">
                  <c:v>44411</c:v>
                </c:pt>
                <c:pt idx="7">
                  <c:v>44425</c:v>
                </c:pt>
                <c:pt idx="8">
                  <c:v>44439</c:v>
                </c:pt>
                <c:pt idx="9">
                  <c:v>44453</c:v>
                </c:pt>
                <c:pt idx="10">
                  <c:v>44467</c:v>
                </c:pt>
              </c:numCache>
            </c:numRef>
          </c:cat>
          <c:val>
            <c:numRef>
              <c:f>'D1'!$C$3:$M$3</c:f>
              <c:numCache>
                <c:formatCode>0%</c:formatCode>
                <c:ptCount val="11"/>
                <c:pt idx="0">
                  <c:v>0.86</c:v>
                </c:pt>
                <c:pt idx="1">
                  <c:v>0.95</c:v>
                </c:pt>
                <c:pt idx="2">
                  <c:v>0.98</c:v>
                </c:pt>
                <c:pt idx="3">
                  <c:v>0.83</c:v>
                </c:pt>
                <c:pt idx="4">
                  <c:v>0.87</c:v>
                </c:pt>
                <c:pt idx="5">
                  <c:v>0.87</c:v>
                </c:pt>
                <c:pt idx="6">
                  <c:v>0.88</c:v>
                </c:pt>
                <c:pt idx="7">
                  <c:v>0.99</c:v>
                </c:pt>
                <c:pt idx="8">
                  <c:v>0.98</c:v>
                </c:pt>
                <c:pt idx="9">
                  <c:v>0.81</c:v>
                </c:pt>
                <c:pt idx="10">
                  <c:v>0.87</c:v>
                </c:pt>
              </c:numCache>
            </c:numRef>
          </c:val>
          <c:smooth val="0"/>
          <c:extLst>
            <c:ext xmlns:c16="http://schemas.microsoft.com/office/drawing/2014/chart" uri="{C3380CC4-5D6E-409C-BE32-E72D297353CC}">
              <c16:uniqueId val="{00000001-6A97-4BCF-A5E5-6AAF19D522C2}"/>
            </c:ext>
          </c:extLst>
        </c:ser>
        <c:ser>
          <c:idx val="2"/>
          <c:order val="2"/>
          <c:tx>
            <c:strRef>
              <c:f>'D1'!$B$4</c:f>
              <c:strCache>
                <c:ptCount val="1"/>
                <c:pt idx="0">
                  <c:v>Lakes</c:v>
                </c:pt>
              </c:strCache>
            </c:strRef>
          </c:tx>
          <c:spPr>
            <a:ln w="22225" cap="rnd">
              <a:solidFill>
                <a:srgbClr val="FF00FF"/>
              </a:solidFill>
            </a:ln>
            <a:effectLst>
              <a:glow rad="63500">
                <a:srgbClr val="FF00FF">
                  <a:alpha val="25000"/>
                </a:srgbClr>
              </a:glow>
            </a:effectLst>
          </c:spPr>
          <c:marker>
            <c:symbol val="none"/>
          </c:marker>
          <c:cat>
            <c:numRef>
              <c:f>'D1'!$C$1:$M$1</c:f>
              <c:numCache>
                <c:formatCode>m/d/yyyy</c:formatCode>
                <c:ptCount val="11"/>
                <c:pt idx="0">
                  <c:v>44327</c:v>
                </c:pt>
                <c:pt idx="1">
                  <c:v>44341</c:v>
                </c:pt>
                <c:pt idx="2">
                  <c:v>44355</c:v>
                </c:pt>
                <c:pt idx="3">
                  <c:v>44369</c:v>
                </c:pt>
                <c:pt idx="4">
                  <c:v>44383</c:v>
                </c:pt>
                <c:pt idx="5">
                  <c:v>44397</c:v>
                </c:pt>
                <c:pt idx="6">
                  <c:v>44411</c:v>
                </c:pt>
                <c:pt idx="7">
                  <c:v>44425</c:v>
                </c:pt>
                <c:pt idx="8">
                  <c:v>44439</c:v>
                </c:pt>
                <c:pt idx="9">
                  <c:v>44453</c:v>
                </c:pt>
                <c:pt idx="10">
                  <c:v>44467</c:v>
                </c:pt>
              </c:numCache>
            </c:numRef>
          </c:cat>
          <c:val>
            <c:numRef>
              <c:f>'D1'!$C$4:$M$4</c:f>
              <c:numCache>
                <c:formatCode>0%</c:formatCode>
                <c:ptCount val="11"/>
                <c:pt idx="0">
                  <c:v>0.92</c:v>
                </c:pt>
                <c:pt idx="1">
                  <c:v>0.9</c:v>
                </c:pt>
                <c:pt idx="2">
                  <c:v>0.92</c:v>
                </c:pt>
                <c:pt idx="3">
                  <c:v>0.92</c:v>
                </c:pt>
                <c:pt idx="4">
                  <c:v>0.87</c:v>
                </c:pt>
                <c:pt idx="5">
                  <c:v>0.87</c:v>
                </c:pt>
                <c:pt idx="6">
                  <c:v>0.81</c:v>
                </c:pt>
                <c:pt idx="7">
                  <c:v>0.89</c:v>
                </c:pt>
                <c:pt idx="8">
                  <c:v>0.98</c:v>
                </c:pt>
                <c:pt idx="9">
                  <c:v>0.99</c:v>
                </c:pt>
                <c:pt idx="10">
                  <c:v>0.92</c:v>
                </c:pt>
              </c:numCache>
            </c:numRef>
          </c:val>
          <c:smooth val="0"/>
          <c:extLst>
            <c:ext xmlns:c16="http://schemas.microsoft.com/office/drawing/2014/chart" uri="{C3380CC4-5D6E-409C-BE32-E72D297353CC}">
              <c16:uniqueId val="{00000002-6A97-4BCF-A5E5-6AAF19D522C2}"/>
            </c:ext>
          </c:extLst>
        </c:ser>
        <c:ser>
          <c:idx val="3"/>
          <c:order val="3"/>
          <c:tx>
            <c:strRef>
              <c:f>'D1'!$B$5</c:f>
              <c:strCache>
                <c:ptCount val="1"/>
                <c:pt idx="0">
                  <c:v>Range</c:v>
                </c:pt>
              </c:strCache>
            </c:strRef>
          </c:tx>
          <c:spPr>
            <a:ln w="22225" cap="rnd">
              <a:solidFill>
                <a:srgbClr val="00B0F0"/>
              </a:solidFill>
            </a:ln>
            <a:effectLst>
              <a:glow rad="101600">
                <a:schemeClr val="accent1">
                  <a:satMod val="175000"/>
                  <a:alpha val="30000"/>
                </a:schemeClr>
              </a:glow>
            </a:effectLst>
          </c:spPr>
          <c:marker>
            <c:symbol val="none"/>
          </c:marker>
          <c:cat>
            <c:numRef>
              <c:f>'D1'!$C$1:$M$1</c:f>
              <c:numCache>
                <c:formatCode>m/d/yyyy</c:formatCode>
                <c:ptCount val="11"/>
                <c:pt idx="0">
                  <c:v>44327</c:v>
                </c:pt>
                <c:pt idx="1">
                  <c:v>44341</c:v>
                </c:pt>
                <c:pt idx="2">
                  <c:v>44355</c:v>
                </c:pt>
                <c:pt idx="3">
                  <c:v>44369</c:v>
                </c:pt>
                <c:pt idx="4">
                  <c:v>44383</c:v>
                </c:pt>
                <c:pt idx="5">
                  <c:v>44397</c:v>
                </c:pt>
                <c:pt idx="6">
                  <c:v>44411</c:v>
                </c:pt>
                <c:pt idx="7">
                  <c:v>44425</c:v>
                </c:pt>
                <c:pt idx="8">
                  <c:v>44439</c:v>
                </c:pt>
                <c:pt idx="9">
                  <c:v>44453</c:v>
                </c:pt>
                <c:pt idx="10">
                  <c:v>44467</c:v>
                </c:pt>
              </c:numCache>
            </c:numRef>
          </c:cat>
          <c:val>
            <c:numRef>
              <c:f>'D1'!$C$5:$M$5</c:f>
              <c:numCache>
                <c:formatCode>0%</c:formatCode>
                <c:ptCount val="11"/>
                <c:pt idx="0">
                  <c:v>0.94</c:v>
                </c:pt>
                <c:pt idx="1">
                  <c:v>0.99</c:v>
                </c:pt>
                <c:pt idx="2">
                  <c:v>0.99</c:v>
                </c:pt>
                <c:pt idx="3">
                  <c:v>1</c:v>
                </c:pt>
                <c:pt idx="4">
                  <c:v>0.96</c:v>
                </c:pt>
                <c:pt idx="5">
                  <c:v>1</c:v>
                </c:pt>
                <c:pt idx="6">
                  <c:v>0.97</c:v>
                </c:pt>
                <c:pt idx="7">
                  <c:v>0.99</c:v>
                </c:pt>
                <c:pt idx="8">
                  <c:v>0.94</c:v>
                </c:pt>
                <c:pt idx="9">
                  <c:v>0.93</c:v>
                </c:pt>
                <c:pt idx="10">
                  <c:v>0.99</c:v>
                </c:pt>
              </c:numCache>
            </c:numRef>
          </c:val>
          <c:smooth val="0"/>
          <c:extLst>
            <c:ext xmlns:c16="http://schemas.microsoft.com/office/drawing/2014/chart" uri="{C3380CC4-5D6E-409C-BE32-E72D297353CC}">
              <c16:uniqueId val="{00000003-6A97-4BCF-A5E5-6AAF19D522C2}"/>
            </c:ext>
          </c:extLst>
        </c:ser>
        <c:ser>
          <c:idx val="4"/>
          <c:order val="4"/>
          <c:tx>
            <c:strRef>
              <c:f>'D1'!$B$6</c:f>
              <c:strCache>
                <c:ptCount val="1"/>
                <c:pt idx="0">
                  <c:v>Shore</c:v>
                </c:pt>
              </c:strCache>
            </c:strRef>
          </c:tx>
          <c:spPr>
            <a:ln w="22225" cap="rnd">
              <a:solidFill>
                <a:schemeClr val="bg1">
                  <a:lumMod val="65000"/>
                </a:schemeClr>
              </a:solidFill>
            </a:ln>
            <a:effectLst>
              <a:glow rad="63500">
                <a:schemeClr val="accent3">
                  <a:satMod val="175000"/>
                  <a:alpha val="25000"/>
                </a:schemeClr>
              </a:glow>
            </a:effectLst>
          </c:spPr>
          <c:marker>
            <c:symbol val="none"/>
          </c:marker>
          <c:cat>
            <c:numRef>
              <c:f>'D1'!$C$1:$M$1</c:f>
              <c:numCache>
                <c:formatCode>m/d/yyyy</c:formatCode>
                <c:ptCount val="11"/>
                <c:pt idx="0">
                  <c:v>44327</c:v>
                </c:pt>
                <c:pt idx="1">
                  <c:v>44341</c:v>
                </c:pt>
                <c:pt idx="2">
                  <c:v>44355</c:v>
                </c:pt>
                <c:pt idx="3">
                  <c:v>44369</c:v>
                </c:pt>
                <c:pt idx="4">
                  <c:v>44383</c:v>
                </c:pt>
                <c:pt idx="5">
                  <c:v>44397</c:v>
                </c:pt>
                <c:pt idx="6">
                  <c:v>44411</c:v>
                </c:pt>
                <c:pt idx="7">
                  <c:v>44425</c:v>
                </c:pt>
                <c:pt idx="8">
                  <c:v>44439</c:v>
                </c:pt>
                <c:pt idx="9">
                  <c:v>44453</c:v>
                </c:pt>
                <c:pt idx="10">
                  <c:v>44467</c:v>
                </c:pt>
              </c:numCache>
            </c:numRef>
          </c:cat>
          <c:val>
            <c:numRef>
              <c:f>'D1'!$C$6:$M$6</c:f>
              <c:numCache>
                <c:formatCode>0%</c:formatCode>
                <c:ptCount val="11"/>
                <c:pt idx="0">
                  <c:v>0.65</c:v>
                </c:pt>
                <c:pt idx="1">
                  <c:v>0.79</c:v>
                </c:pt>
                <c:pt idx="2">
                  <c:v>0.62</c:v>
                </c:pt>
                <c:pt idx="3">
                  <c:v>0.75</c:v>
                </c:pt>
                <c:pt idx="4">
                  <c:v>0.67</c:v>
                </c:pt>
                <c:pt idx="5">
                  <c:v>0.87</c:v>
                </c:pt>
                <c:pt idx="6">
                  <c:v>0.91</c:v>
                </c:pt>
                <c:pt idx="7">
                  <c:v>0.86</c:v>
                </c:pt>
                <c:pt idx="8">
                  <c:v>0.92</c:v>
                </c:pt>
                <c:pt idx="9">
                  <c:v>0.78</c:v>
                </c:pt>
                <c:pt idx="10">
                  <c:v>0.66</c:v>
                </c:pt>
              </c:numCache>
            </c:numRef>
          </c:val>
          <c:smooth val="0"/>
          <c:extLst>
            <c:ext xmlns:c16="http://schemas.microsoft.com/office/drawing/2014/chart" uri="{C3380CC4-5D6E-409C-BE32-E72D297353CC}">
              <c16:uniqueId val="{00000004-6A97-4BCF-A5E5-6AAF19D522C2}"/>
            </c:ext>
          </c:extLst>
        </c:ser>
        <c:ser>
          <c:idx val="5"/>
          <c:order val="5"/>
          <c:tx>
            <c:strRef>
              <c:f>'D1'!$B$7</c:f>
              <c:strCache>
                <c:ptCount val="1"/>
                <c:pt idx="0">
                  <c:v>South</c:v>
                </c:pt>
              </c:strCache>
            </c:strRef>
          </c:tx>
          <c:spPr>
            <a:ln w="22225" cap="rnd">
              <a:solidFill>
                <a:schemeClr val="accent6"/>
              </a:solidFill>
            </a:ln>
            <a:effectLst>
              <a:glow rad="63500">
                <a:schemeClr val="accent6">
                  <a:satMod val="175000"/>
                  <a:alpha val="25000"/>
                </a:schemeClr>
              </a:glow>
            </a:effectLst>
          </c:spPr>
          <c:marker>
            <c:symbol val="none"/>
          </c:marker>
          <c:cat>
            <c:numRef>
              <c:f>'D1'!$C$1:$M$1</c:f>
              <c:numCache>
                <c:formatCode>m/d/yyyy</c:formatCode>
                <c:ptCount val="11"/>
                <c:pt idx="0">
                  <c:v>44327</c:v>
                </c:pt>
                <c:pt idx="1">
                  <c:v>44341</c:v>
                </c:pt>
                <c:pt idx="2">
                  <c:v>44355</c:v>
                </c:pt>
                <c:pt idx="3">
                  <c:v>44369</c:v>
                </c:pt>
                <c:pt idx="4">
                  <c:v>44383</c:v>
                </c:pt>
                <c:pt idx="5">
                  <c:v>44397</c:v>
                </c:pt>
                <c:pt idx="6">
                  <c:v>44411</c:v>
                </c:pt>
                <c:pt idx="7">
                  <c:v>44425</c:v>
                </c:pt>
                <c:pt idx="8">
                  <c:v>44439</c:v>
                </c:pt>
                <c:pt idx="9">
                  <c:v>44453</c:v>
                </c:pt>
                <c:pt idx="10">
                  <c:v>44467</c:v>
                </c:pt>
              </c:numCache>
            </c:numRef>
          </c:cat>
          <c:val>
            <c:numRef>
              <c:f>'D1'!$C$7:$M$7</c:f>
              <c:numCache>
                <c:formatCode>0%</c:formatCode>
                <c:ptCount val="11"/>
                <c:pt idx="0">
                  <c:v>0.88</c:v>
                </c:pt>
                <c:pt idx="1">
                  <c:v>0.84</c:v>
                </c:pt>
                <c:pt idx="2">
                  <c:v>0.88</c:v>
                </c:pt>
                <c:pt idx="3">
                  <c:v>0.89</c:v>
                </c:pt>
                <c:pt idx="4">
                  <c:v>0.92</c:v>
                </c:pt>
                <c:pt idx="5">
                  <c:v>0.93</c:v>
                </c:pt>
                <c:pt idx="6">
                  <c:v>0.99</c:v>
                </c:pt>
                <c:pt idx="7">
                  <c:v>0.99</c:v>
                </c:pt>
                <c:pt idx="8">
                  <c:v>1</c:v>
                </c:pt>
                <c:pt idx="9">
                  <c:v>1</c:v>
                </c:pt>
                <c:pt idx="10">
                  <c:v>1</c:v>
                </c:pt>
              </c:numCache>
            </c:numRef>
          </c:val>
          <c:smooth val="0"/>
          <c:extLst>
            <c:ext xmlns:c16="http://schemas.microsoft.com/office/drawing/2014/chart" uri="{C3380CC4-5D6E-409C-BE32-E72D297353CC}">
              <c16:uniqueId val="{00000005-6A97-4BCF-A5E5-6AAF19D522C2}"/>
            </c:ext>
          </c:extLst>
        </c:ser>
        <c:ser>
          <c:idx val="6"/>
          <c:order val="6"/>
          <c:tx>
            <c:strRef>
              <c:f>'D1'!$B$8</c:f>
              <c:strCache>
                <c:ptCount val="1"/>
                <c:pt idx="0">
                  <c:v>D1A Traffic</c:v>
                </c:pt>
              </c:strCache>
            </c:strRef>
          </c:tx>
          <c:spPr>
            <a:ln w="44450" cap="rnd">
              <a:solidFill>
                <a:srgbClr val="C00000"/>
              </a:solidFill>
              <a:prstDash val="sysDot"/>
            </a:ln>
            <a:effectLst>
              <a:glow rad="38100">
                <a:srgbClr val="C00000">
                  <a:alpha val="20000"/>
                </a:srgbClr>
              </a:glow>
            </a:effectLst>
          </c:spPr>
          <c:marker>
            <c:symbol val="none"/>
          </c:marker>
          <c:cat>
            <c:numRef>
              <c:f>'D1'!$C$1:$M$1</c:f>
              <c:numCache>
                <c:formatCode>m/d/yyyy</c:formatCode>
                <c:ptCount val="11"/>
                <c:pt idx="0">
                  <c:v>44327</c:v>
                </c:pt>
                <c:pt idx="1">
                  <c:v>44341</c:v>
                </c:pt>
                <c:pt idx="2">
                  <c:v>44355</c:v>
                </c:pt>
                <c:pt idx="3">
                  <c:v>44369</c:v>
                </c:pt>
                <c:pt idx="4">
                  <c:v>44383</c:v>
                </c:pt>
                <c:pt idx="5">
                  <c:v>44397</c:v>
                </c:pt>
                <c:pt idx="6">
                  <c:v>44411</c:v>
                </c:pt>
                <c:pt idx="7">
                  <c:v>44425</c:v>
                </c:pt>
                <c:pt idx="8">
                  <c:v>44439</c:v>
                </c:pt>
                <c:pt idx="9">
                  <c:v>44453</c:v>
                </c:pt>
                <c:pt idx="10">
                  <c:v>44467</c:v>
                </c:pt>
              </c:numCache>
            </c:numRef>
          </c:cat>
          <c:val>
            <c:numRef>
              <c:f>'D1'!$C$8:$M$8</c:f>
              <c:numCache>
                <c:formatCode>General</c:formatCode>
                <c:ptCount val="11"/>
                <c:pt idx="3" formatCode="0%">
                  <c:v>0.71</c:v>
                </c:pt>
                <c:pt idx="4" formatCode="0%">
                  <c:v>0.9</c:v>
                </c:pt>
                <c:pt idx="5" formatCode="0%">
                  <c:v>0.9</c:v>
                </c:pt>
                <c:pt idx="6" formatCode="0%">
                  <c:v>0.91</c:v>
                </c:pt>
                <c:pt idx="7" formatCode="0%">
                  <c:v>0.85</c:v>
                </c:pt>
                <c:pt idx="8" formatCode="0%">
                  <c:v>0.9</c:v>
                </c:pt>
                <c:pt idx="9" formatCode="0%">
                  <c:v>0.91</c:v>
                </c:pt>
                <c:pt idx="10" formatCode="0%">
                  <c:v>0.91</c:v>
                </c:pt>
              </c:numCache>
            </c:numRef>
          </c:val>
          <c:smooth val="0"/>
          <c:extLst>
            <c:ext xmlns:c16="http://schemas.microsoft.com/office/drawing/2014/chart" uri="{C3380CC4-5D6E-409C-BE32-E72D297353CC}">
              <c16:uniqueId val="{00000006-6A97-4BCF-A5E5-6AAF19D522C2}"/>
            </c:ext>
          </c:extLst>
        </c:ser>
        <c:ser>
          <c:idx val="7"/>
          <c:order val="7"/>
          <c:tx>
            <c:strRef>
              <c:f>'D1'!$B$9</c:f>
              <c:strCache>
                <c:ptCount val="1"/>
                <c:pt idx="0">
                  <c:v>D1B Traffic</c:v>
                </c:pt>
              </c:strCache>
            </c:strRef>
          </c:tx>
          <c:spPr>
            <a:ln w="44450" cap="rnd">
              <a:solidFill>
                <a:schemeClr val="bg1"/>
              </a:solidFill>
              <a:prstDash val="sysDot"/>
            </a:ln>
            <a:effectLst>
              <a:glow rad="38100">
                <a:schemeClr val="bg1">
                  <a:alpha val="20000"/>
                </a:schemeClr>
              </a:glow>
            </a:effectLst>
          </c:spPr>
          <c:marker>
            <c:symbol val="none"/>
          </c:marker>
          <c:cat>
            <c:numRef>
              <c:f>'D1'!$C$1:$M$1</c:f>
              <c:numCache>
                <c:formatCode>m/d/yyyy</c:formatCode>
                <c:ptCount val="11"/>
                <c:pt idx="0">
                  <c:v>44327</c:v>
                </c:pt>
                <c:pt idx="1">
                  <c:v>44341</c:v>
                </c:pt>
                <c:pt idx="2">
                  <c:v>44355</c:v>
                </c:pt>
                <c:pt idx="3">
                  <c:v>44369</c:v>
                </c:pt>
                <c:pt idx="4">
                  <c:v>44383</c:v>
                </c:pt>
                <c:pt idx="5">
                  <c:v>44397</c:v>
                </c:pt>
                <c:pt idx="6">
                  <c:v>44411</c:v>
                </c:pt>
                <c:pt idx="7">
                  <c:v>44425</c:v>
                </c:pt>
                <c:pt idx="8">
                  <c:v>44439</c:v>
                </c:pt>
                <c:pt idx="9">
                  <c:v>44453</c:v>
                </c:pt>
                <c:pt idx="10">
                  <c:v>44467</c:v>
                </c:pt>
              </c:numCache>
            </c:numRef>
          </c:cat>
          <c:val>
            <c:numRef>
              <c:f>'D1'!$C$9:$M$9</c:f>
              <c:numCache>
                <c:formatCode>General</c:formatCode>
                <c:ptCount val="11"/>
                <c:pt idx="3" formatCode="0%">
                  <c:v>0.99</c:v>
                </c:pt>
                <c:pt idx="4" formatCode="0%">
                  <c:v>1</c:v>
                </c:pt>
                <c:pt idx="5" formatCode="0%">
                  <c:v>1</c:v>
                </c:pt>
                <c:pt idx="6" formatCode="0%">
                  <c:v>1</c:v>
                </c:pt>
                <c:pt idx="7" formatCode="0%">
                  <c:v>1</c:v>
                </c:pt>
                <c:pt idx="8" formatCode="0%">
                  <c:v>1</c:v>
                </c:pt>
                <c:pt idx="9" formatCode="0%">
                  <c:v>0.98</c:v>
                </c:pt>
                <c:pt idx="10" formatCode="0%">
                  <c:v>1</c:v>
                </c:pt>
              </c:numCache>
            </c:numRef>
          </c:val>
          <c:smooth val="0"/>
          <c:extLst>
            <c:ext xmlns:c16="http://schemas.microsoft.com/office/drawing/2014/chart" uri="{C3380CC4-5D6E-409C-BE32-E72D297353CC}">
              <c16:uniqueId val="{00000007-6A97-4BCF-A5E5-6AAF19D522C2}"/>
            </c:ext>
          </c:extLst>
        </c:ser>
        <c:ser>
          <c:idx val="8"/>
          <c:order val="8"/>
          <c:tx>
            <c:strRef>
              <c:f>'D1'!$B$10</c:f>
              <c:strCache>
                <c:ptCount val="1"/>
                <c:pt idx="0">
                  <c:v>District 1</c:v>
                </c:pt>
              </c:strCache>
            </c:strRef>
          </c:tx>
          <c:spPr>
            <a:ln w="34925" cap="rnd" cmpd="sng">
              <a:solidFill>
                <a:schemeClr val="tx1"/>
              </a:solidFill>
              <a:prstDash val="dash"/>
            </a:ln>
            <a:effectLst>
              <a:glow rad="63500">
                <a:schemeClr val="bg1">
                  <a:lumMod val="65000"/>
                  <a:alpha val="25000"/>
                </a:schemeClr>
              </a:glow>
            </a:effectLst>
          </c:spPr>
          <c:marker>
            <c:symbol val="none"/>
          </c:marker>
          <c:cat>
            <c:numRef>
              <c:f>'D1'!$C$1:$M$1</c:f>
              <c:numCache>
                <c:formatCode>m/d/yyyy</c:formatCode>
                <c:ptCount val="11"/>
                <c:pt idx="0">
                  <c:v>44327</c:v>
                </c:pt>
                <c:pt idx="1">
                  <c:v>44341</c:v>
                </c:pt>
                <c:pt idx="2">
                  <c:v>44355</c:v>
                </c:pt>
                <c:pt idx="3">
                  <c:v>44369</c:v>
                </c:pt>
                <c:pt idx="4">
                  <c:v>44383</c:v>
                </c:pt>
                <c:pt idx="5">
                  <c:v>44397</c:v>
                </c:pt>
                <c:pt idx="6">
                  <c:v>44411</c:v>
                </c:pt>
                <c:pt idx="7">
                  <c:v>44425</c:v>
                </c:pt>
                <c:pt idx="8">
                  <c:v>44439</c:v>
                </c:pt>
                <c:pt idx="9">
                  <c:v>44453</c:v>
                </c:pt>
                <c:pt idx="10">
                  <c:v>44467</c:v>
                </c:pt>
              </c:numCache>
            </c:numRef>
          </c:cat>
          <c:val>
            <c:numRef>
              <c:f>'D1'!$C$10:$M$10</c:f>
              <c:numCache>
                <c:formatCode>0%</c:formatCode>
                <c:ptCount val="11"/>
                <c:pt idx="0">
                  <c:v>0.8</c:v>
                </c:pt>
                <c:pt idx="1">
                  <c:v>0.86</c:v>
                </c:pt>
                <c:pt idx="2">
                  <c:v>0.84</c:v>
                </c:pt>
                <c:pt idx="3">
                  <c:v>0.85</c:v>
                </c:pt>
                <c:pt idx="4">
                  <c:v>0.84</c:v>
                </c:pt>
                <c:pt idx="5">
                  <c:v>0.87</c:v>
                </c:pt>
                <c:pt idx="6">
                  <c:v>0.91</c:v>
                </c:pt>
                <c:pt idx="7">
                  <c:v>0.92</c:v>
                </c:pt>
                <c:pt idx="8">
                  <c:v>0.93</c:v>
                </c:pt>
                <c:pt idx="9">
                  <c:v>0.9</c:v>
                </c:pt>
                <c:pt idx="10">
                  <c:v>0.88</c:v>
                </c:pt>
              </c:numCache>
            </c:numRef>
          </c:val>
          <c:smooth val="0"/>
          <c:extLst>
            <c:ext xmlns:c16="http://schemas.microsoft.com/office/drawing/2014/chart" uri="{C3380CC4-5D6E-409C-BE32-E72D297353CC}">
              <c16:uniqueId val="{00000008-6A97-4BCF-A5E5-6AAF19D522C2}"/>
            </c:ext>
          </c:extLst>
        </c:ser>
        <c:dLbls>
          <c:showLegendKey val="0"/>
          <c:showVal val="0"/>
          <c:showCatName val="0"/>
          <c:showSerName val="0"/>
          <c:showPercent val="0"/>
          <c:showBubbleSize val="0"/>
        </c:dLbls>
        <c:smooth val="0"/>
        <c:axId val="226914800"/>
        <c:axId val="226920376"/>
      </c:lineChart>
      <c:dateAx>
        <c:axId val="226914800"/>
        <c:scaling>
          <c:orientation val="minMax"/>
        </c:scaling>
        <c:delete val="0"/>
        <c:axPos val="b"/>
        <c:majorGridlines>
          <c:spPr>
            <a:ln w="9525" cap="flat" cmpd="sng" algn="ctr">
              <a:gradFill>
                <a:gsLst>
                  <a:gs pos="100000">
                    <a:schemeClr val="dk1">
                      <a:lumMod val="75000"/>
                      <a:lumOff val="25000"/>
                    </a:schemeClr>
                  </a:gs>
                  <a:gs pos="0">
                    <a:schemeClr val="dk1">
                      <a:lumMod val="65000"/>
                      <a:lumOff val="35000"/>
                    </a:schemeClr>
                  </a:gs>
                </a:gsLst>
                <a:lin ang="5400000" scaled="0"/>
              </a:gradFill>
              <a:round/>
            </a:ln>
            <a:effectLst/>
          </c:spPr>
        </c:majorGridlines>
        <c:numFmt formatCode="m/d/yyyy" sourceLinked="1"/>
        <c:majorTickMark val="in"/>
        <c:minorTickMark val="none"/>
        <c:tickLblPos val="nextTo"/>
        <c:spPr>
          <a:noFill/>
          <a:ln>
            <a:solidFill>
              <a:schemeClr val="tx1"/>
            </a:solidFill>
          </a:ln>
          <a:effectLst/>
        </c:spPr>
        <c:txPr>
          <a:bodyPr rot="-60000000" spcFirstLastPara="1" vertOverflow="ellipsis" vert="horz" wrap="square" anchor="ctr" anchorCtr="1"/>
          <a:lstStyle/>
          <a:p>
            <a:pPr>
              <a:defRPr sz="900" b="0" i="0" u="none" strike="noStrike" kern="1200" baseline="0">
                <a:solidFill>
                  <a:schemeClr val="lt1">
                    <a:lumMod val="75000"/>
                  </a:schemeClr>
                </a:solidFill>
                <a:latin typeface="+mn-lt"/>
                <a:ea typeface="+mn-ea"/>
                <a:cs typeface="+mn-cs"/>
              </a:defRPr>
            </a:pPr>
            <a:endParaRPr lang="en-US"/>
          </a:p>
        </c:txPr>
        <c:crossAx val="226920376"/>
        <c:crosses val="autoZero"/>
        <c:auto val="1"/>
        <c:lblOffset val="100"/>
        <c:baseTimeUnit val="days"/>
        <c:majorUnit val="14"/>
        <c:majorTimeUnit val="days"/>
      </c:dateAx>
      <c:valAx>
        <c:axId val="226920376"/>
        <c:scaling>
          <c:orientation val="minMax"/>
          <c:max val="1.05"/>
          <c:min val="0.2"/>
        </c:scaling>
        <c:delete val="0"/>
        <c:axPos val="l"/>
        <c:majorGridlines>
          <c:spPr>
            <a:ln w="9525" cap="flat" cmpd="sng" algn="ctr">
              <a:gradFill>
                <a:gsLst>
                  <a:gs pos="100000">
                    <a:schemeClr val="dk1">
                      <a:lumMod val="75000"/>
                      <a:lumOff val="25000"/>
                    </a:schemeClr>
                  </a:gs>
                  <a:gs pos="0">
                    <a:schemeClr val="dk1">
                      <a:lumMod val="65000"/>
                      <a:lumOff val="35000"/>
                    </a:schemeClr>
                  </a:gs>
                </a:gsLst>
                <a:lin ang="5400000" scaled="0"/>
              </a:gradFill>
              <a:round/>
            </a:ln>
            <a:effectLst>
              <a:glow rad="25400">
                <a:schemeClr val="accent3">
                  <a:satMod val="175000"/>
                  <a:alpha val="50000"/>
                </a:schemeClr>
              </a:glow>
              <a:softEdge rad="0"/>
            </a:effectLst>
          </c:spPr>
        </c:majorGridlines>
        <c:numFmt formatCode="0%" sourceLinked="1"/>
        <c:majorTickMark val="in"/>
        <c:minorTickMark val="in"/>
        <c:tickLblPos val="nextTo"/>
        <c:spPr>
          <a:noFill/>
          <a:ln w="9525">
            <a:solidFill>
              <a:schemeClr val="tx1"/>
            </a:solidFill>
          </a:ln>
          <a:effectLst/>
        </c:spPr>
        <c:txPr>
          <a:bodyPr rot="-60000000" spcFirstLastPara="1" vertOverflow="ellipsis" vert="horz" wrap="square" anchor="ctr" anchorCtr="1"/>
          <a:lstStyle/>
          <a:p>
            <a:pPr>
              <a:defRPr sz="900" b="0" i="0" u="none" strike="noStrike" kern="1200" baseline="0">
                <a:solidFill>
                  <a:schemeClr val="lt1">
                    <a:lumMod val="75000"/>
                  </a:schemeClr>
                </a:solidFill>
                <a:effectLst>
                  <a:outerShdw blurRad="50800" dist="50800" dir="5400000" sx="1000" sy="1000" algn="ctr" rotWithShape="0">
                    <a:srgbClr val="000000">
                      <a:alpha val="43137"/>
                    </a:srgbClr>
                  </a:outerShdw>
                </a:effectLst>
                <a:latin typeface="+mn-lt"/>
                <a:ea typeface="+mn-ea"/>
                <a:cs typeface="+mn-cs"/>
              </a:defRPr>
            </a:pPr>
            <a:endParaRPr lang="en-US"/>
          </a:p>
        </c:txPr>
        <c:crossAx val="226914800"/>
        <c:crosses val="autoZero"/>
        <c:crossBetween val="midCat"/>
      </c:valAx>
      <c:spPr>
        <a:noFill/>
        <a:ln>
          <a:noFill/>
        </a:ln>
        <a:effectLst/>
      </c:spPr>
    </c:plotArea>
    <c:legend>
      <c:legendPos val="t"/>
      <c:overlay val="0"/>
      <c:spPr>
        <a:noFill/>
        <a:ln>
          <a:noFill/>
        </a:ln>
        <a:effectLst/>
      </c:spPr>
      <c:txPr>
        <a:bodyPr rot="0" spcFirstLastPara="1" vertOverflow="ellipsis" vert="horz" wrap="square" anchor="ctr" anchorCtr="1"/>
        <a:lstStyle/>
        <a:p>
          <a:pPr>
            <a:defRPr sz="900" b="0" i="0" u="none" strike="noStrike" kern="1200" baseline="0">
              <a:solidFill>
                <a:schemeClr val="lt1">
                  <a:lumMod val="75000"/>
                </a:schemeClr>
              </a:solidFill>
              <a:latin typeface="+mn-lt"/>
              <a:ea typeface="+mn-ea"/>
              <a:cs typeface="+mn-cs"/>
            </a:defRPr>
          </a:pPr>
          <a:endParaRPr lang="en-US"/>
        </a:p>
      </c:txPr>
    </c:legend>
    <c:plotVisOnly val="1"/>
    <c:dispBlanksAs val="gap"/>
    <c:showDLblsOverMax val="0"/>
  </c:chart>
  <c:spPr>
    <a:solidFill>
      <a:schemeClr val="dk1">
        <a:lumMod val="75000"/>
        <a:lumOff val="25000"/>
      </a:schemeClr>
    </a:solidFill>
    <a:ln w="9525" cap="flat" cmpd="sng" algn="ctr">
      <a:solidFill>
        <a:schemeClr val="dk1">
          <a:lumMod val="15000"/>
          <a:lumOff val="85000"/>
        </a:schemeClr>
      </a:solidFill>
      <a:round/>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pivotSource>
    <c:name>[Copy of New Standard Report from LIGHT_UNIT_INSP_REQ_CHK_VW - trimmed and coped2.xlsx]Element Graph!PivotTable3</c:name>
    <c:fmtId val="13"/>
  </c:pivotSource>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t>Roadway Lighting Unit Structural Inspection 2021 Element Ratings from 701</a:t>
            </a:r>
            <a:r>
              <a:rPr lang="en-US" baseline="0"/>
              <a:t> inspections (</a:t>
            </a:r>
            <a:r>
              <a:rPr lang="en-US" sz="1400" b="0" i="0" u="none" strike="noStrike" baseline="0">
                <a:effectLst/>
              </a:rPr>
              <a:t>All Status' Sept 24 Data)</a:t>
            </a:r>
            <a:endParaRPr lang="en-US"/>
          </a:p>
        </c:rich>
      </c:tx>
      <c:layout>
        <c:manualLayout>
          <c:xMode val="edge"/>
          <c:yMode val="edge"/>
          <c:x val="0.12632084889803713"/>
          <c:y val="2.6813508579267096E-2"/>
        </c:manualLayout>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ivotFmts>
      <c:pivotFmt>
        <c:idx val="0"/>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extLst>
            <c:ext xmlns:c15="http://schemas.microsoft.com/office/drawing/2012/chart" uri="{CE6537A1-D6FC-4f65-9D91-7224C49458BB}"/>
          </c:extLst>
        </c:dLbl>
      </c:pivotFmt>
      <c:pivotFmt>
        <c:idx val="1"/>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extLst>
            <c:ext xmlns:c15="http://schemas.microsoft.com/office/drawing/2012/chart" uri="{CE6537A1-D6FC-4f65-9D91-7224C49458BB}"/>
          </c:extLst>
        </c:dLbl>
      </c:pivotFmt>
      <c:pivotFmt>
        <c:idx val="2"/>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extLst>
            <c:ext xmlns:c15="http://schemas.microsoft.com/office/drawing/2012/chart" uri="{CE6537A1-D6FC-4f65-9D91-7224C49458BB}"/>
          </c:extLst>
        </c:dLbl>
      </c:pivotFmt>
      <c:pivotFmt>
        <c:idx val="3"/>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extLst>
            <c:ext xmlns:c15="http://schemas.microsoft.com/office/drawing/2012/chart" uri="{CE6537A1-D6FC-4f65-9D91-7224C49458BB}"/>
          </c:extLst>
        </c:dLbl>
      </c:pivotFmt>
      <c:pivotFmt>
        <c:idx val="4"/>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extLst>
            <c:ext xmlns:c15="http://schemas.microsoft.com/office/drawing/2012/chart" uri="{CE6537A1-D6FC-4f65-9D91-7224C49458BB}"/>
          </c:extLst>
        </c:dLbl>
      </c:pivotFmt>
      <c:pivotFmt>
        <c:idx val="5"/>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extLst>
            <c:ext xmlns:c15="http://schemas.microsoft.com/office/drawing/2012/chart" uri="{CE6537A1-D6FC-4f65-9D91-7224C49458BB}"/>
          </c:extLst>
        </c:dLbl>
      </c:pivotFmt>
      <c:pivotFmt>
        <c:idx val="6"/>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extLst>
            <c:ext xmlns:c15="http://schemas.microsoft.com/office/drawing/2012/chart" uri="{CE6537A1-D6FC-4f65-9D91-7224C49458BB}"/>
          </c:extLst>
        </c:dLbl>
      </c:pivotFmt>
      <c:pivotFmt>
        <c:idx val="7"/>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extLst>
            <c:ext xmlns:c15="http://schemas.microsoft.com/office/drawing/2012/chart" uri="{CE6537A1-D6FC-4f65-9D91-7224C49458BB}"/>
          </c:extLst>
        </c:dLbl>
      </c:pivotFmt>
      <c:pivotFmt>
        <c:idx val="8"/>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extLst>
            <c:ext xmlns:c15="http://schemas.microsoft.com/office/drawing/2012/chart" uri="{CE6537A1-D6FC-4f65-9D91-7224C49458BB}"/>
          </c:extLst>
        </c:dLbl>
      </c:pivotFmt>
      <c:pivotFmt>
        <c:idx val="9"/>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extLst>
            <c:ext xmlns:c15="http://schemas.microsoft.com/office/drawing/2012/chart" uri="{CE6537A1-D6FC-4f65-9D91-7224C49458BB}"/>
          </c:extLst>
        </c:dLbl>
      </c:pivotFmt>
      <c:pivotFmt>
        <c:idx val="10"/>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extLst>
            <c:ext xmlns:c15="http://schemas.microsoft.com/office/drawing/2012/chart" uri="{CE6537A1-D6FC-4f65-9D91-7224C49458BB}"/>
          </c:extLst>
        </c:dLbl>
      </c:pivotFmt>
      <c:pivotFmt>
        <c:idx val="11"/>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extLst>
            <c:ext xmlns:c15="http://schemas.microsoft.com/office/drawing/2012/chart" uri="{CE6537A1-D6FC-4f65-9D91-7224C49458BB}"/>
          </c:extLst>
        </c:dLbl>
      </c:pivotFmt>
      <c:pivotFmt>
        <c:idx val="12"/>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extLst>
            <c:ext xmlns:c15="http://schemas.microsoft.com/office/drawing/2012/chart" uri="{CE6537A1-D6FC-4f65-9D91-7224C49458BB}"/>
          </c:extLst>
        </c:dLbl>
      </c:pivotFmt>
      <c:pivotFmt>
        <c:idx val="13"/>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extLst>
            <c:ext xmlns:c15="http://schemas.microsoft.com/office/drawing/2012/chart" uri="{CE6537A1-D6FC-4f65-9D91-7224C49458BB}"/>
          </c:extLst>
        </c:dLbl>
      </c:pivotFmt>
      <c:pivotFmt>
        <c:idx val="14"/>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extLst>
            <c:ext xmlns:c15="http://schemas.microsoft.com/office/drawing/2012/chart" uri="{CE6537A1-D6FC-4f65-9D91-7224C49458BB}"/>
          </c:extLst>
        </c:dLbl>
      </c:pivotFmt>
      <c:pivotFmt>
        <c:idx val="15"/>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extLst>
            <c:ext xmlns:c15="http://schemas.microsoft.com/office/drawing/2012/chart" uri="{CE6537A1-D6FC-4f65-9D91-7224C49458BB}"/>
          </c:extLst>
        </c:dLbl>
      </c:pivotFmt>
      <c:pivotFmt>
        <c:idx val="16"/>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extLst>
            <c:ext xmlns:c15="http://schemas.microsoft.com/office/drawing/2012/chart" uri="{CE6537A1-D6FC-4f65-9D91-7224C49458BB}"/>
          </c:extLst>
        </c:dLbl>
      </c:pivotFmt>
      <c:pivotFmt>
        <c:idx val="17"/>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extLst>
            <c:ext xmlns:c15="http://schemas.microsoft.com/office/drawing/2012/chart" uri="{CE6537A1-D6FC-4f65-9D91-7224C49458BB}"/>
          </c:extLst>
        </c:dLbl>
      </c:pivotFmt>
      <c:pivotFmt>
        <c:idx val="18"/>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extLst>
            <c:ext xmlns:c15="http://schemas.microsoft.com/office/drawing/2012/chart" uri="{CE6537A1-D6FC-4f65-9D91-7224C49458BB}"/>
          </c:extLst>
        </c:dLbl>
      </c:pivotFmt>
      <c:pivotFmt>
        <c:idx val="19"/>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extLst>
            <c:ext xmlns:c15="http://schemas.microsoft.com/office/drawing/2012/chart" uri="{CE6537A1-D6FC-4f65-9D91-7224C49458BB}"/>
          </c:extLst>
        </c:dLbl>
      </c:pivotFmt>
      <c:pivotFmt>
        <c:idx val="20"/>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extLst>
            <c:ext xmlns:c15="http://schemas.microsoft.com/office/drawing/2012/chart" uri="{CE6537A1-D6FC-4f65-9D91-7224C49458BB}"/>
          </c:extLst>
        </c:dLbl>
      </c:pivotFmt>
      <c:pivotFmt>
        <c:idx val="21"/>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extLst>
            <c:ext xmlns:c15="http://schemas.microsoft.com/office/drawing/2012/chart" uri="{CE6537A1-D6FC-4f65-9D91-7224C49458BB}"/>
          </c:extLst>
        </c:dLbl>
      </c:pivotFmt>
    </c:pivotFmts>
    <c:plotArea>
      <c:layout/>
      <c:barChart>
        <c:barDir val="col"/>
        <c:grouping val="clustered"/>
        <c:varyColors val="0"/>
        <c:ser>
          <c:idx val="0"/>
          <c:order val="0"/>
          <c:tx>
            <c:strRef>
              <c:f>'Element Graph'!$B$3:$B$4</c:f>
              <c:strCache>
                <c:ptCount val="1"/>
                <c:pt idx="0">
                  <c:v>0-N/A</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multiLvlStrRef>
              <c:f>'Element Graph'!$A$5:$A$10</c:f>
              <c:multiLvlStrCache>
                <c:ptCount val="4"/>
                <c:lvl>
                  <c:pt idx="0">
                    <c:v>S.01.Foundations</c:v>
                  </c:pt>
                  <c:pt idx="1">
                    <c:v>S.02.Anchor Rods</c:v>
                  </c:pt>
                  <c:pt idx="2">
                    <c:v>S.03.Transformer / Base Plates</c:v>
                  </c:pt>
                  <c:pt idx="3">
                    <c:v>S.04.Pole / Tower</c:v>
                  </c:pt>
                </c:lvl>
                <c:lvl>
                  <c:pt idx="0">
                    <c:v>2021</c:v>
                  </c:pt>
                </c:lvl>
              </c:multiLvlStrCache>
            </c:multiLvlStrRef>
          </c:cat>
          <c:val>
            <c:numRef>
              <c:f>'Element Graph'!$B$5:$B$10</c:f>
              <c:numCache>
                <c:formatCode>General</c:formatCode>
                <c:ptCount val="4"/>
                <c:pt idx="0">
                  <c:v>52</c:v>
                </c:pt>
                <c:pt idx="1">
                  <c:v>4</c:v>
                </c:pt>
                <c:pt idx="2">
                  <c:v>8</c:v>
                </c:pt>
                <c:pt idx="3">
                  <c:v>2</c:v>
                </c:pt>
              </c:numCache>
            </c:numRef>
          </c:val>
          <c:extLst>
            <c:ext xmlns:c16="http://schemas.microsoft.com/office/drawing/2014/chart" uri="{C3380CC4-5D6E-409C-BE32-E72D297353CC}">
              <c16:uniqueId val="{00000000-DBA0-4D5B-A9A8-FD053DFC87C4}"/>
            </c:ext>
          </c:extLst>
        </c:ser>
        <c:ser>
          <c:idx val="1"/>
          <c:order val="1"/>
          <c:tx>
            <c:strRef>
              <c:f>'Element Graph'!$C$3:$C$4</c:f>
              <c:strCache>
                <c:ptCount val="1"/>
                <c:pt idx="0">
                  <c:v>1-Good</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multiLvlStrRef>
              <c:f>'Element Graph'!$A$5:$A$10</c:f>
              <c:multiLvlStrCache>
                <c:ptCount val="4"/>
                <c:lvl>
                  <c:pt idx="0">
                    <c:v>S.01.Foundations</c:v>
                  </c:pt>
                  <c:pt idx="1">
                    <c:v>S.02.Anchor Rods</c:v>
                  </c:pt>
                  <c:pt idx="2">
                    <c:v>S.03.Transformer / Base Plates</c:v>
                  </c:pt>
                  <c:pt idx="3">
                    <c:v>S.04.Pole / Tower</c:v>
                  </c:pt>
                </c:lvl>
                <c:lvl>
                  <c:pt idx="0">
                    <c:v>2021</c:v>
                  </c:pt>
                </c:lvl>
              </c:multiLvlStrCache>
            </c:multiLvlStrRef>
          </c:cat>
          <c:val>
            <c:numRef>
              <c:f>'Element Graph'!$C$5:$C$10</c:f>
              <c:numCache>
                <c:formatCode>General</c:formatCode>
                <c:ptCount val="4"/>
                <c:pt idx="0">
                  <c:v>137</c:v>
                </c:pt>
                <c:pt idx="1">
                  <c:v>39</c:v>
                </c:pt>
                <c:pt idx="2">
                  <c:v>35</c:v>
                </c:pt>
                <c:pt idx="3">
                  <c:v>124</c:v>
                </c:pt>
              </c:numCache>
            </c:numRef>
          </c:val>
          <c:extLst>
            <c:ext xmlns:c16="http://schemas.microsoft.com/office/drawing/2014/chart" uri="{C3380CC4-5D6E-409C-BE32-E72D297353CC}">
              <c16:uniqueId val="{00000001-DBA0-4D5B-A9A8-FD053DFC87C4}"/>
            </c:ext>
          </c:extLst>
        </c:ser>
        <c:ser>
          <c:idx val="2"/>
          <c:order val="2"/>
          <c:tx>
            <c:strRef>
              <c:f>'Element Graph'!$D$3:$D$4</c:f>
              <c:strCache>
                <c:ptCount val="1"/>
                <c:pt idx="0">
                  <c:v>2-Satisfactory</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multiLvlStrRef>
              <c:f>'Element Graph'!$A$5:$A$10</c:f>
              <c:multiLvlStrCache>
                <c:ptCount val="4"/>
                <c:lvl>
                  <c:pt idx="0">
                    <c:v>S.01.Foundations</c:v>
                  </c:pt>
                  <c:pt idx="1">
                    <c:v>S.02.Anchor Rods</c:v>
                  </c:pt>
                  <c:pt idx="2">
                    <c:v>S.03.Transformer / Base Plates</c:v>
                  </c:pt>
                  <c:pt idx="3">
                    <c:v>S.04.Pole / Tower</c:v>
                  </c:pt>
                </c:lvl>
                <c:lvl>
                  <c:pt idx="0">
                    <c:v>2021</c:v>
                  </c:pt>
                </c:lvl>
              </c:multiLvlStrCache>
            </c:multiLvlStrRef>
          </c:cat>
          <c:val>
            <c:numRef>
              <c:f>'Element Graph'!$D$5:$D$10</c:f>
              <c:numCache>
                <c:formatCode>General</c:formatCode>
                <c:ptCount val="4"/>
                <c:pt idx="0">
                  <c:v>325</c:v>
                </c:pt>
                <c:pt idx="1">
                  <c:v>184</c:v>
                </c:pt>
                <c:pt idx="2">
                  <c:v>382</c:v>
                </c:pt>
                <c:pt idx="3">
                  <c:v>407</c:v>
                </c:pt>
              </c:numCache>
            </c:numRef>
          </c:val>
          <c:extLst>
            <c:ext xmlns:c16="http://schemas.microsoft.com/office/drawing/2014/chart" uri="{C3380CC4-5D6E-409C-BE32-E72D297353CC}">
              <c16:uniqueId val="{00000002-DBA0-4D5B-A9A8-FD053DFC87C4}"/>
            </c:ext>
          </c:extLst>
        </c:ser>
        <c:ser>
          <c:idx val="3"/>
          <c:order val="3"/>
          <c:tx>
            <c:strRef>
              <c:f>'Element Graph'!$E$3:$E$4</c:f>
              <c:strCache>
                <c:ptCount val="1"/>
                <c:pt idx="0">
                  <c:v>3-Fair</c:v>
                </c:pt>
              </c:strCache>
            </c:strRef>
          </c:tx>
          <c:spPr>
            <a:solidFill>
              <a:schemeClr val="accent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multiLvlStrRef>
              <c:f>'Element Graph'!$A$5:$A$10</c:f>
              <c:multiLvlStrCache>
                <c:ptCount val="4"/>
                <c:lvl>
                  <c:pt idx="0">
                    <c:v>S.01.Foundations</c:v>
                  </c:pt>
                  <c:pt idx="1">
                    <c:v>S.02.Anchor Rods</c:v>
                  </c:pt>
                  <c:pt idx="2">
                    <c:v>S.03.Transformer / Base Plates</c:v>
                  </c:pt>
                  <c:pt idx="3">
                    <c:v>S.04.Pole / Tower</c:v>
                  </c:pt>
                </c:lvl>
                <c:lvl>
                  <c:pt idx="0">
                    <c:v>2021</c:v>
                  </c:pt>
                </c:lvl>
              </c:multiLvlStrCache>
            </c:multiLvlStrRef>
          </c:cat>
          <c:val>
            <c:numRef>
              <c:f>'Element Graph'!$E$5:$E$10</c:f>
              <c:numCache>
                <c:formatCode>General</c:formatCode>
                <c:ptCount val="4"/>
                <c:pt idx="0">
                  <c:v>55</c:v>
                </c:pt>
                <c:pt idx="1">
                  <c:v>191</c:v>
                </c:pt>
                <c:pt idx="2">
                  <c:v>104</c:v>
                </c:pt>
                <c:pt idx="3">
                  <c:v>30</c:v>
                </c:pt>
              </c:numCache>
            </c:numRef>
          </c:val>
          <c:extLst>
            <c:ext xmlns:c16="http://schemas.microsoft.com/office/drawing/2014/chart" uri="{C3380CC4-5D6E-409C-BE32-E72D297353CC}">
              <c16:uniqueId val="{00000003-DBA0-4D5B-A9A8-FD053DFC87C4}"/>
            </c:ext>
          </c:extLst>
        </c:ser>
        <c:ser>
          <c:idx val="4"/>
          <c:order val="4"/>
          <c:tx>
            <c:strRef>
              <c:f>'Element Graph'!$F$3:$F$4</c:f>
              <c:strCache>
                <c:ptCount val="1"/>
                <c:pt idx="0">
                  <c:v>4-Poor</c:v>
                </c:pt>
              </c:strCache>
            </c:strRef>
          </c:tx>
          <c:spPr>
            <a:solidFill>
              <a:schemeClr val="accent5"/>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multiLvlStrRef>
              <c:f>'Element Graph'!$A$5:$A$10</c:f>
              <c:multiLvlStrCache>
                <c:ptCount val="4"/>
                <c:lvl>
                  <c:pt idx="0">
                    <c:v>S.01.Foundations</c:v>
                  </c:pt>
                  <c:pt idx="1">
                    <c:v>S.02.Anchor Rods</c:v>
                  </c:pt>
                  <c:pt idx="2">
                    <c:v>S.03.Transformer / Base Plates</c:v>
                  </c:pt>
                  <c:pt idx="3">
                    <c:v>S.04.Pole / Tower</c:v>
                  </c:pt>
                </c:lvl>
                <c:lvl>
                  <c:pt idx="0">
                    <c:v>2021</c:v>
                  </c:pt>
                </c:lvl>
              </c:multiLvlStrCache>
            </c:multiLvlStrRef>
          </c:cat>
          <c:val>
            <c:numRef>
              <c:f>'Element Graph'!$F$5:$F$10</c:f>
              <c:numCache>
                <c:formatCode>General</c:formatCode>
                <c:ptCount val="4"/>
                <c:pt idx="0">
                  <c:v>1</c:v>
                </c:pt>
                <c:pt idx="1">
                  <c:v>145</c:v>
                </c:pt>
                <c:pt idx="2">
                  <c:v>39</c:v>
                </c:pt>
                <c:pt idx="3">
                  <c:v>5</c:v>
                </c:pt>
              </c:numCache>
            </c:numRef>
          </c:val>
          <c:extLst>
            <c:ext xmlns:c16="http://schemas.microsoft.com/office/drawing/2014/chart" uri="{C3380CC4-5D6E-409C-BE32-E72D297353CC}">
              <c16:uniqueId val="{00000004-DBA0-4D5B-A9A8-FD053DFC87C4}"/>
            </c:ext>
          </c:extLst>
        </c:ser>
        <c:ser>
          <c:idx val="5"/>
          <c:order val="5"/>
          <c:tx>
            <c:strRef>
              <c:f>'Element Graph'!$G$3:$G$4</c:f>
              <c:strCache>
                <c:ptCount val="1"/>
                <c:pt idx="0">
                  <c:v>5-Critical</c:v>
                </c:pt>
              </c:strCache>
            </c:strRef>
          </c:tx>
          <c:spPr>
            <a:solidFill>
              <a:schemeClr val="accent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multiLvlStrRef>
              <c:f>'Element Graph'!$A$5:$A$10</c:f>
              <c:multiLvlStrCache>
                <c:ptCount val="4"/>
                <c:lvl>
                  <c:pt idx="0">
                    <c:v>S.01.Foundations</c:v>
                  </c:pt>
                  <c:pt idx="1">
                    <c:v>S.02.Anchor Rods</c:v>
                  </c:pt>
                  <c:pt idx="2">
                    <c:v>S.03.Transformer / Base Plates</c:v>
                  </c:pt>
                  <c:pt idx="3">
                    <c:v>S.04.Pole / Tower</c:v>
                  </c:pt>
                </c:lvl>
                <c:lvl>
                  <c:pt idx="0">
                    <c:v>2021</c:v>
                  </c:pt>
                </c:lvl>
              </c:multiLvlStrCache>
            </c:multiLvlStrRef>
          </c:cat>
          <c:val>
            <c:numRef>
              <c:f>'Element Graph'!$G$5:$G$10</c:f>
              <c:numCache>
                <c:formatCode>General</c:formatCode>
                <c:ptCount val="4"/>
                <c:pt idx="1">
                  <c:v>7</c:v>
                </c:pt>
                <c:pt idx="2">
                  <c:v>2</c:v>
                </c:pt>
                <c:pt idx="3">
                  <c:v>2</c:v>
                </c:pt>
              </c:numCache>
            </c:numRef>
          </c:val>
          <c:extLst>
            <c:ext xmlns:c16="http://schemas.microsoft.com/office/drawing/2014/chart" uri="{C3380CC4-5D6E-409C-BE32-E72D297353CC}">
              <c16:uniqueId val="{00000005-DBA0-4D5B-A9A8-FD053DFC87C4}"/>
            </c:ext>
          </c:extLst>
        </c:ser>
        <c:ser>
          <c:idx val="6"/>
          <c:order val="6"/>
          <c:tx>
            <c:strRef>
              <c:f>'Element Graph'!$H$3:$H$4</c:f>
              <c:strCache>
                <c:ptCount val="1"/>
                <c:pt idx="0">
                  <c:v>(blank)</c:v>
                </c:pt>
              </c:strCache>
            </c:strRef>
          </c:tx>
          <c:spPr>
            <a:solidFill>
              <a:schemeClr val="accent1">
                <a:lumMod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multiLvlStrRef>
              <c:f>'Element Graph'!$A$5:$A$10</c:f>
              <c:multiLvlStrCache>
                <c:ptCount val="4"/>
                <c:lvl>
                  <c:pt idx="0">
                    <c:v>S.01.Foundations</c:v>
                  </c:pt>
                  <c:pt idx="1">
                    <c:v>S.02.Anchor Rods</c:v>
                  </c:pt>
                  <c:pt idx="2">
                    <c:v>S.03.Transformer / Base Plates</c:v>
                  </c:pt>
                  <c:pt idx="3">
                    <c:v>S.04.Pole / Tower</c:v>
                  </c:pt>
                </c:lvl>
                <c:lvl>
                  <c:pt idx="0">
                    <c:v>2021</c:v>
                  </c:pt>
                </c:lvl>
              </c:multiLvlStrCache>
            </c:multiLvlStrRef>
          </c:cat>
          <c:val>
            <c:numRef>
              <c:f>'Element Graph'!$H$5:$H$10</c:f>
              <c:numCache>
                <c:formatCode>General</c:formatCode>
                <c:ptCount val="4"/>
                <c:pt idx="0">
                  <c:v>131</c:v>
                </c:pt>
                <c:pt idx="1">
                  <c:v>131</c:v>
                </c:pt>
                <c:pt idx="2">
                  <c:v>131</c:v>
                </c:pt>
                <c:pt idx="3">
                  <c:v>131</c:v>
                </c:pt>
              </c:numCache>
            </c:numRef>
          </c:val>
          <c:extLst>
            <c:ext xmlns:c16="http://schemas.microsoft.com/office/drawing/2014/chart" uri="{C3380CC4-5D6E-409C-BE32-E72D297353CC}">
              <c16:uniqueId val="{00000006-DBA0-4D5B-A9A8-FD053DFC87C4}"/>
            </c:ext>
          </c:extLst>
        </c:ser>
        <c:dLbls>
          <c:dLblPos val="outEnd"/>
          <c:showLegendKey val="0"/>
          <c:showVal val="1"/>
          <c:showCatName val="0"/>
          <c:showSerName val="0"/>
          <c:showPercent val="0"/>
          <c:showBubbleSize val="0"/>
        </c:dLbls>
        <c:gapWidth val="150"/>
        <c:axId val="548111016"/>
        <c:axId val="548112000"/>
      </c:barChart>
      <c:catAx>
        <c:axId val="54811101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548112000"/>
        <c:crosses val="autoZero"/>
        <c:auto val="1"/>
        <c:lblAlgn val="ctr"/>
        <c:lblOffset val="100"/>
        <c:noMultiLvlLbl val="0"/>
      </c:catAx>
      <c:valAx>
        <c:axId val="548112000"/>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a:t>Count</a:t>
                </a: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548111016"/>
        <c:crosses val="autoZero"/>
        <c:crossBetween val="between"/>
      </c:valAx>
      <c:spPr>
        <a:noFill/>
        <a:ln>
          <a:noFill/>
        </a:ln>
        <a:effectLst/>
      </c:spPr>
    </c:plotArea>
    <c:legend>
      <c:legendPos val="r"/>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extLst>
    <c:ext xmlns:c14="http://schemas.microsoft.com/office/drawing/2007/8/2/chart" uri="{781A3756-C4B2-4CAC-9D66-4F8BD8637D16}">
      <c14:pivotOptions>
        <c14:dropZoneFilter val="1"/>
        <c14:dropZoneCategories val="1"/>
        <c14:dropZoneData val="1"/>
        <c14:dropZoneSeries val="1"/>
        <c14:dropZonesVisible val="1"/>
      </c14:pivotOptions>
    </c:ext>
    <c:ext xmlns:c16="http://schemas.microsoft.com/office/drawing/2014/chart" uri="{E28EC0CA-F0BB-4C9C-879D-F8772B89E7AC}">
      <c16:pivotOptions16>
        <c16:showExpandCollapseFieldButtons val="1"/>
      </c16:pivotOptions16>
    </c:ext>
  </c:extLst>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36">
  <cs:axisTitle>
    <cs:lnRef idx="0"/>
    <cs:fillRef idx="0"/>
    <cs:effectRef idx="0"/>
    <cs:fontRef idx="minor">
      <a:schemeClr val="lt1">
        <a:lumMod val="75000"/>
      </a:schemeClr>
    </cs:fontRef>
    <cs:defRPr sz="900" b="1" kern="1200"/>
  </cs:axisTitle>
  <cs:categoryAxis>
    <cs:lnRef idx="0"/>
    <cs:fillRef idx="0"/>
    <cs:effectRef idx="0"/>
    <cs:fontRef idx="minor">
      <a:schemeClr val="lt1">
        <a:lumMod val="75000"/>
      </a:schemeClr>
    </cs:fontRef>
    <cs:defRPr sz="900" kern="1200"/>
  </cs:categoryAxis>
  <cs:chartArea>
    <cs:lnRef idx="0"/>
    <cs:fillRef idx="0"/>
    <cs:effectRef idx="0"/>
    <cs:fontRef idx="minor">
      <a:schemeClr val="dk1"/>
    </cs:fontRef>
    <cs:spPr>
      <a:solidFill>
        <a:schemeClr val="dk1">
          <a:lumMod val="75000"/>
          <a:lumOff val="25000"/>
        </a:schemeClr>
      </a:solidFill>
      <a:ln w="9525" cap="flat" cmpd="sng" algn="ctr">
        <a:solidFill>
          <a:schemeClr val="dk1">
            <a:lumMod val="15000"/>
            <a:lumOff val="85000"/>
          </a:schemeClr>
        </a:solidFill>
        <a:round/>
      </a:ln>
    </cs:spPr>
    <cs:defRPr sz="900" kern="1200"/>
  </cs:chartArea>
  <cs:dataLabel>
    <cs:lnRef idx="0"/>
    <cs:fillRef idx="0"/>
    <cs:effectRef idx="0"/>
    <cs:fontRef idx="minor">
      <a:schemeClr val="lt1">
        <a:lumMod val="75000"/>
      </a:schemeClr>
    </cs:fontRef>
    <cs:defRPr sz="900" kern="1200"/>
  </cs:dataLabel>
  <cs:dataLabelCallout>
    <cs:lnRef idx="0"/>
    <cs:fillRef idx="0"/>
    <cs:effectRef idx="0"/>
    <cs:fontRef idx="minor">
      <a:schemeClr val="lt1">
        <a:lumMod val="15000"/>
        <a:lumOff val="85000"/>
      </a:schemeClr>
    </cs:fontRef>
    <cs:spPr>
      <a:solidFill>
        <a:schemeClr val="dk1">
          <a:lumMod val="65000"/>
          <a:lumOff val="35000"/>
        </a:schemeClr>
      </a:solidFill>
    </cs:spPr>
    <cs:defRPr sz="900" kern="1200"/>
    <cs:bodyPr rot="0" spcFirstLastPara="1" vertOverflow="clip" horzOverflow="clip" vert="horz" wrap="square" lIns="36576" tIns="18288" rIns="36576" bIns="18288" anchor="ctr" anchorCtr="1">
      <a:spAutoFit/>
    </cs:bodyPr>
  </cs:dataLabelCallout>
  <cs:dataPoint>
    <cs:lnRef idx="0">
      <cs:styleClr val="auto"/>
    </cs:lnRef>
    <cs:fillRef idx="0"/>
    <cs:effectRef idx="0">
      <cs:styleClr val="auto"/>
    </cs:effectRef>
    <cs:fontRef idx="minor">
      <a:schemeClr val="dk1"/>
    </cs:fontRef>
    <cs:spPr>
      <a:ln w="9525" cap="flat" cmpd="sng" algn="ctr">
        <a:solidFill>
          <a:schemeClr val="phClr"/>
        </a:solidFill>
        <a:miter lim="800000"/>
      </a:ln>
      <a:effectLst>
        <a:glow rad="63500">
          <a:schemeClr val="phClr">
            <a:satMod val="175000"/>
            <a:alpha val="25000"/>
          </a:schemeClr>
        </a:glow>
      </a:effectLst>
    </cs:spPr>
  </cs:dataPoint>
  <cs:dataPoint3D>
    <cs:lnRef idx="0">
      <cs:styleClr val="auto"/>
    </cs:lnRef>
    <cs:fillRef idx="0">
      <cs:styleClr val="auto"/>
    </cs:fillRef>
    <cs:effectRef idx="0">
      <cs:styleClr val="auto"/>
    </cs:effectRef>
    <cs:fontRef idx="minor">
      <a:schemeClr val="dk1"/>
    </cs:fontRef>
    <cs:spPr>
      <a:ln w="9525" cap="flat" cmpd="sng" algn="ctr">
        <a:solidFill>
          <a:schemeClr val="phClr"/>
        </a:solidFill>
        <a:miter lim="800000"/>
      </a:ln>
      <a:effectLst>
        <a:glow rad="63500">
          <a:schemeClr val="phClr">
            <a:satMod val="175000"/>
            <a:alpha val="25000"/>
          </a:schemeClr>
        </a:glow>
      </a:effectLst>
    </cs:spPr>
  </cs:dataPoint3D>
  <cs:dataPointLine>
    <cs:lnRef idx="0">
      <cs:styleClr val="auto"/>
    </cs:lnRef>
    <cs:fillRef idx="0">
      <cs:styleClr val="auto"/>
    </cs:fillRef>
    <cs:effectRef idx="0">
      <cs:styleClr val="auto"/>
    </cs:effectRef>
    <cs:fontRef idx="minor">
      <a:schemeClr val="dk1"/>
    </cs:fontRef>
    <cs:spPr>
      <a:ln w="22225" cap="rnd">
        <a:solidFill>
          <a:schemeClr val="phClr"/>
        </a:solidFill>
      </a:ln>
      <a:effectLst>
        <a:glow rad="139700">
          <a:schemeClr val="phClr">
            <a:satMod val="175000"/>
            <a:alpha val="14000"/>
          </a:schemeClr>
        </a:glow>
      </a:effectLst>
    </cs:spPr>
  </cs:dataPointLine>
  <cs:dataPointMarker>
    <cs:lnRef idx="0">
      <cs:styleClr val="auto"/>
    </cs:lnRef>
    <cs:fillRef idx="0">
      <cs:styleClr val="auto"/>
    </cs:fillRef>
    <cs:effectRef idx="0">
      <cs:styleClr val="auto"/>
    </cs:effectRef>
    <cs:fontRef idx="minor">
      <a:schemeClr val="dk1"/>
    </cs:fontRef>
    <cs:spPr>
      <a:solidFill>
        <a:schemeClr val="phClr">
          <a:lumMod val="60000"/>
          <a:lumOff val="40000"/>
        </a:schemeClr>
      </a:solidFill>
      <a:effectLst>
        <a:glow rad="63500">
          <a:schemeClr val="phClr">
            <a:satMod val="175000"/>
            <a:alpha val="25000"/>
          </a:schemeClr>
        </a:glow>
      </a:effectLst>
    </cs:spPr>
  </cs:dataPointMarker>
  <cs:dataPointMarkerLayout symbol="circle" size="4"/>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lt1">
        <a:lumMod val="75000"/>
      </a:schemeClr>
    </cs:fontRef>
    <cs:spPr>
      <a:ln w="9525">
        <a:solidFill>
          <a:schemeClr val="dk1">
            <a:lumMod val="50000"/>
            <a:lumOff val="50000"/>
          </a:schemeClr>
        </a:solidFill>
      </a:ln>
    </cs:spPr>
    <cs:defRPr sz="900" kern="1200"/>
  </cs:dataTable>
  <cs:downBar>
    <cs:lnRef idx="0"/>
    <cs:fillRef idx="0"/>
    <cs:effectRef idx="0"/>
    <cs:fontRef idx="minor">
      <a:schemeClr val="lt1"/>
    </cs:fontRef>
    <cs:spPr>
      <a:solidFill>
        <a:schemeClr val="dk1">
          <a:lumMod val="50000"/>
          <a:lumOff val="50000"/>
        </a:schemeClr>
      </a:solidFill>
      <a:ln w="9525">
        <a:solidFill>
          <a:schemeClr val="dk1">
            <a:lumMod val="75000"/>
          </a:schemeClr>
        </a:solidFill>
        <a:round/>
      </a:ln>
    </cs:spPr>
  </cs:downBar>
  <cs:dropLine>
    <cs:lnRef idx="0"/>
    <cs:fillRef idx="0"/>
    <cs:effectRef idx="0"/>
    <cs:fontRef idx="minor">
      <a:schemeClr val="dk1"/>
    </cs:fontRef>
    <cs:spPr>
      <a:ln w="9525">
        <a:solidFill>
          <a:schemeClr val="lt1">
            <a:lumMod val="50000"/>
          </a:schemeClr>
        </a:solidFill>
        <a:round/>
      </a:ln>
    </cs:spPr>
  </cs:dropLine>
  <cs:errorBar>
    <cs:lnRef idx="0"/>
    <cs:fillRef idx="0"/>
    <cs:effectRef idx="0"/>
    <cs:fontRef idx="minor">
      <a:schemeClr val="dk1"/>
    </cs:fontRef>
    <cs:spPr>
      <a:ln w="9525">
        <a:solidFill>
          <a:schemeClr val="lt1">
            <a:lumMod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75000"/>
                <a:lumOff val="25000"/>
              </a:schemeClr>
            </a:gs>
            <a:gs pos="0">
              <a:schemeClr val="dk1">
                <a:lumMod val="65000"/>
                <a:lumOff val="35000"/>
              </a:schemeClr>
            </a:gs>
          </a:gsLst>
          <a:lin ang="5400000" scaled="0"/>
        </a:gradFill>
        <a:round/>
      </a:ln>
    </cs:spPr>
  </cs:gridlineMajor>
  <cs:gridlineMinor>
    <cs:lnRef idx="0"/>
    <cs:fillRef idx="0"/>
    <cs:effectRef idx="0"/>
    <cs:fontRef idx="minor">
      <a:schemeClr val="dk1"/>
    </cs:fontRef>
    <cs:spPr>
      <a:ln w="9525" cap="flat" cmpd="sng" algn="ctr">
        <a:gradFill>
          <a:gsLst>
            <a:gs pos="100000">
              <a:schemeClr val="dk1">
                <a:lumMod val="75000"/>
                <a:lumOff val="25000"/>
                <a:alpha val="25000"/>
              </a:schemeClr>
            </a:gs>
            <a:gs pos="0">
              <a:schemeClr val="dk1">
                <a:lumMod val="65000"/>
                <a:lumOff val="35000"/>
                <a:alpha val="25000"/>
              </a:schemeClr>
            </a:gs>
          </a:gsLst>
          <a:lin ang="5400000" scaled="0"/>
        </a:gradFill>
        <a:round/>
      </a:ln>
    </cs:spPr>
  </cs:gridlineMinor>
  <cs:hiLoLine>
    <cs:lnRef idx="0"/>
    <cs:fillRef idx="0"/>
    <cs:effectRef idx="0"/>
    <cs:fontRef idx="minor">
      <a:schemeClr val="dk1"/>
    </cs:fontRef>
    <cs:spPr>
      <a:ln w="9525">
        <a:solidFill>
          <a:schemeClr val="lt1">
            <a:lumMod val="50000"/>
          </a:schemeClr>
        </a:solidFill>
        <a:round/>
      </a:ln>
    </cs:spPr>
  </cs:hiLoLine>
  <cs:leaderLine>
    <cs:lnRef idx="0"/>
    <cs:fillRef idx="0"/>
    <cs:effectRef idx="0"/>
    <cs:fontRef idx="minor">
      <a:schemeClr val="dk1"/>
    </cs:fontRef>
    <cs:spPr>
      <a:ln w="9525">
        <a:solidFill>
          <a:schemeClr val="lt1">
            <a:lumMod val="50000"/>
          </a:schemeClr>
        </a:solidFill>
        <a:round/>
      </a:ln>
    </cs:spPr>
  </cs:leaderLine>
  <cs:legend>
    <cs:lnRef idx="0"/>
    <cs:fillRef idx="0"/>
    <cs:effectRef idx="0"/>
    <cs:fontRef idx="minor">
      <a:schemeClr val="lt1">
        <a:lumMod val="75000"/>
      </a:schemeClr>
    </cs:fontRef>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lt1">
        <a:lumMod val="75000"/>
      </a:schemeClr>
    </cs:fontRef>
    <cs:defRPr sz="900" kern="1200"/>
  </cs:seriesAxis>
  <cs:seriesLine>
    <cs:lnRef idx="0"/>
    <cs:fillRef idx="0"/>
    <cs:effectRef idx="0"/>
    <cs:fontRef idx="minor">
      <a:schemeClr val="dk1"/>
    </cs:fontRef>
    <cs:spPr>
      <a:ln w="9525">
        <a:solidFill>
          <a:schemeClr val="lt1">
            <a:lumMod val="50000"/>
          </a:schemeClr>
        </a:solidFill>
        <a:round/>
      </a:ln>
    </cs:spPr>
  </cs:seriesLine>
  <cs:title>
    <cs:lnRef idx="0"/>
    <cs:fillRef idx="0"/>
    <cs:effectRef idx="0"/>
    <cs:fontRef idx="minor">
      <a:schemeClr val="lt1">
        <a:lumMod val="85000"/>
      </a:schemeClr>
    </cs:fontRef>
    <cs:defRPr sz="1400" b="1" kern="1200" cap="none" baseline="0"/>
  </cs:title>
  <cs:trendline>
    <cs:lnRef idx="0">
      <cs:styleClr val="auto"/>
    </cs:lnRef>
    <cs:fillRef idx="0"/>
    <cs:effectRef idx="0"/>
    <cs:fontRef idx="minor">
      <a:schemeClr val="lt1"/>
    </cs:fontRef>
    <cs:spPr>
      <a:ln w="25400" cap="rnd">
        <a:solidFill>
          <a:schemeClr val="phClr">
            <a:alpha val="50000"/>
          </a:schemeClr>
        </a:solidFill>
      </a:ln>
    </cs:spPr>
  </cs:trendline>
  <cs:trendlineLabel>
    <cs:lnRef idx="0"/>
    <cs:fillRef idx="0"/>
    <cs:effectRef idx="0"/>
    <cs:fontRef idx="minor">
      <a:schemeClr val="lt1">
        <a:lumMod val="75000"/>
      </a:schemeClr>
    </cs:fontRef>
    <cs:defRPr sz="900" kern="1200"/>
  </cs:trendlineLabel>
  <cs:upBar>
    <cs:lnRef idx="0"/>
    <cs:fillRef idx="0"/>
    <cs:effectRef idx="0"/>
    <cs:fontRef idx="minor">
      <a:schemeClr val="dk1"/>
    </cs:fontRef>
    <cs:spPr>
      <a:solidFill>
        <a:schemeClr val="lt1">
          <a:lumMod val="85000"/>
        </a:schemeClr>
      </a:solidFill>
      <a:ln w="9525">
        <a:solidFill>
          <a:schemeClr val="dk1">
            <a:lumMod val="50000"/>
          </a:schemeClr>
        </a:solidFill>
        <a:round/>
      </a:ln>
    </cs:spPr>
  </cs:upBar>
  <cs:valueAxis>
    <cs:lnRef idx="0"/>
    <cs:fillRef idx="0"/>
    <cs:effectRef idx="0"/>
    <cs:fontRef idx="minor">
      <a:schemeClr val="lt1">
        <a:lumMod val="75000"/>
      </a:schemeClr>
    </cs:fontRef>
    <cs:defRPr sz="900" kern="1200"/>
  </cs:valueAxis>
  <cs:wall>
    <cs:lnRef idx="0"/>
    <cs:fillRef idx="0"/>
    <cs:effectRef idx="0"/>
    <cs:fontRef idx="minor">
      <a:schemeClr val="dk1"/>
    </cs:fontRef>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F630B59E-4478-4E3E-B357-CC4E801C19B2}"/>
              </a:ext>
            </a:extLst>
          </p:cNvPr>
          <p:cNvSpPr>
            <a:spLocks noGrp="1"/>
          </p:cNvSpPr>
          <p:nvPr>
            <p:ph type="hdr" sz="quarter"/>
          </p:nvPr>
        </p:nvSpPr>
        <p:spPr>
          <a:xfrm>
            <a:off x="0" y="0"/>
            <a:ext cx="3038475" cy="466725"/>
          </a:xfrm>
          <a:prstGeom prst="rect">
            <a:avLst/>
          </a:prstGeom>
        </p:spPr>
        <p:txBody>
          <a:bodyPr vert="horz" lIns="93177" tIns="46589" rIns="93177" bIns="46589" rtlCol="0"/>
          <a:lstStyle>
            <a:lvl1pPr algn="l" eaLnBrk="1" fontAlgn="auto" hangingPunct="1">
              <a:spcBef>
                <a:spcPts val="0"/>
              </a:spcBef>
              <a:spcAft>
                <a:spcPts val="0"/>
              </a:spcAft>
              <a:defRPr sz="1200">
                <a:latin typeface="NeueHaasGroteskText Std" panose="020B0504020202020204" pitchFamily="34" charset="0"/>
              </a:defRPr>
            </a:lvl1pPr>
          </a:lstStyle>
          <a:p>
            <a:pPr>
              <a:defRPr/>
            </a:pPr>
            <a:endParaRPr lang="en-US"/>
          </a:p>
        </p:txBody>
      </p:sp>
      <p:sp>
        <p:nvSpPr>
          <p:cNvPr id="3" name="Date Placeholder 2">
            <a:extLst>
              <a:ext uri="{FF2B5EF4-FFF2-40B4-BE49-F238E27FC236}">
                <a16:creationId xmlns:a16="http://schemas.microsoft.com/office/drawing/2014/main" id="{62CDAEBA-72E7-4B6D-B79F-3CFAF624E15A}"/>
              </a:ext>
            </a:extLst>
          </p:cNvPr>
          <p:cNvSpPr>
            <a:spLocks noGrp="1"/>
          </p:cNvSpPr>
          <p:nvPr>
            <p:ph type="dt" sz="quarter" idx="1"/>
          </p:nvPr>
        </p:nvSpPr>
        <p:spPr>
          <a:xfrm>
            <a:off x="3970338" y="0"/>
            <a:ext cx="3038475" cy="466725"/>
          </a:xfrm>
          <a:prstGeom prst="rect">
            <a:avLst/>
          </a:prstGeom>
        </p:spPr>
        <p:txBody>
          <a:bodyPr vert="horz" lIns="93177" tIns="46589" rIns="93177" bIns="46589" rtlCol="0"/>
          <a:lstStyle>
            <a:lvl1pPr algn="r" eaLnBrk="1" fontAlgn="auto" hangingPunct="1">
              <a:spcBef>
                <a:spcPts val="0"/>
              </a:spcBef>
              <a:spcAft>
                <a:spcPts val="0"/>
              </a:spcAft>
              <a:defRPr sz="1200">
                <a:latin typeface="NeueHaasGroteskText Std" panose="020B0504020202020204" pitchFamily="34" charset="0"/>
              </a:defRPr>
            </a:lvl1pPr>
          </a:lstStyle>
          <a:p>
            <a:pPr>
              <a:defRPr/>
            </a:pPr>
            <a:fld id="{5CF8636A-A401-4987-AFE1-296463AE13DA}" type="datetimeFigureOut">
              <a:rPr lang="en-US"/>
              <a:pPr>
                <a:defRPr/>
              </a:pPr>
              <a:t>12/16/2021</a:t>
            </a:fld>
            <a:endParaRPr lang="en-US" dirty="0"/>
          </a:p>
        </p:txBody>
      </p:sp>
      <p:sp>
        <p:nvSpPr>
          <p:cNvPr id="4" name="Footer Placeholder 3">
            <a:extLst>
              <a:ext uri="{FF2B5EF4-FFF2-40B4-BE49-F238E27FC236}">
                <a16:creationId xmlns:a16="http://schemas.microsoft.com/office/drawing/2014/main" id="{A73D7858-E5D0-43DB-89C7-CB1665C740A4}"/>
              </a:ext>
            </a:extLst>
          </p:cNvPr>
          <p:cNvSpPr>
            <a:spLocks noGrp="1"/>
          </p:cNvSpPr>
          <p:nvPr>
            <p:ph type="ftr" sz="quarter" idx="2"/>
          </p:nvPr>
        </p:nvSpPr>
        <p:spPr>
          <a:xfrm>
            <a:off x="0" y="8829675"/>
            <a:ext cx="3038475" cy="466725"/>
          </a:xfrm>
          <a:prstGeom prst="rect">
            <a:avLst/>
          </a:prstGeom>
        </p:spPr>
        <p:txBody>
          <a:bodyPr vert="horz" lIns="93177" tIns="46589" rIns="93177" bIns="46589" rtlCol="0" anchor="b"/>
          <a:lstStyle>
            <a:lvl1pPr algn="l" eaLnBrk="1" fontAlgn="auto" hangingPunct="1">
              <a:spcBef>
                <a:spcPts val="0"/>
              </a:spcBef>
              <a:spcAft>
                <a:spcPts val="0"/>
              </a:spcAft>
              <a:defRPr sz="1200">
                <a:latin typeface="NeueHaasGroteskText Std" panose="020B0504020202020204" pitchFamily="34" charset="0"/>
              </a:defRPr>
            </a:lvl1pPr>
          </a:lstStyle>
          <a:p>
            <a:pPr>
              <a:defRPr/>
            </a:pPr>
            <a:endParaRPr lang="en-US"/>
          </a:p>
        </p:txBody>
      </p:sp>
      <p:sp>
        <p:nvSpPr>
          <p:cNvPr id="5" name="Slide Number Placeholder 4">
            <a:extLst>
              <a:ext uri="{FF2B5EF4-FFF2-40B4-BE49-F238E27FC236}">
                <a16:creationId xmlns:a16="http://schemas.microsoft.com/office/drawing/2014/main" id="{54CC1B2A-5EF5-406F-A6F2-F4098DE10846}"/>
              </a:ext>
            </a:extLst>
          </p:cNvPr>
          <p:cNvSpPr>
            <a:spLocks noGrp="1"/>
          </p:cNvSpPr>
          <p:nvPr>
            <p:ph type="sldNum" sz="quarter" idx="3"/>
          </p:nvPr>
        </p:nvSpPr>
        <p:spPr>
          <a:xfrm>
            <a:off x="3970338" y="8829675"/>
            <a:ext cx="3038475" cy="466725"/>
          </a:xfrm>
          <a:prstGeom prst="rect">
            <a:avLst/>
          </a:prstGeom>
        </p:spPr>
        <p:txBody>
          <a:bodyPr vert="horz" wrap="square" lIns="93177" tIns="46589" rIns="93177" bIns="46589" numCol="1" anchor="b" anchorCtr="0" compatLnSpc="1">
            <a:prstTxWarp prst="textNoShape">
              <a:avLst/>
            </a:prstTxWarp>
          </a:bodyPr>
          <a:lstStyle>
            <a:lvl1pPr algn="r" eaLnBrk="1" hangingPunct="1">
              <a:defRPr sz="1200">
                <a:latin typeface="NeueHaasGroteskText Std"/>
              </a:defRPr>
            </a:lvl1pPr>
          </a:lstStyle>
          <a:p>
            <a:fld id="{583CCA40-EACD-4581-A8F6-3EDFF2835E14}" type="slidenum">
              <a:rPr lang="en-US" altLang="en-US"/>
              <a:pPr/>
              <a:t>‹#›</a:t>
            </a:fld>
            <a:endParaRPr lang="en-US" alt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483011C6-FBF8-4509-AC89-2386C4EC80D0}"/>
              </a:ext>
            </a:extLst>
          </p:cNvPr>
          <p:cNvSpPr>
            <a:spLocks noGrp="1"/>
          </p:cNvSpPr>
          <p:nvPr>
            <p:ph type="hdr" sz="quarter"/>
          </p:nvPr>
        </p:nvSpPr>
        <p:spPr>
          <a:xfrm>
            <a:off x="0" y="0"/>
            <a:ext cx="3038475" cy="466725"/>
          </a:xfrm>
          <a:prstGeom prst="rect">
            <a:avLst/>
          </a:prstGeom>
        </p:spPr>
        <p:txBody>
          <a:bodyPr vert="horz" lIns="93177" tIns="46589" rIns="93177" bIns="46589" rtlCol="0"/>
          <a:lstStyle>
            <a:lvl1pPr algn="l" eaLnBrk="1" fontAlgn="auto" hangingPunct="1">
              <a:spcBef>
                <a:spcPts val="0"/>
              </a:spcBef>
              <a:spcAft>
                <a:spcPts val="0"/>
              </a:spcAft>
              <a:defRPr sz="1200">
                <a:latin typeface="NeueHaasGroteskText Std" panose="020B0504020202020204" pitchFamily="34" charset="0"/>
              </a:defRPr>
            </a:lvl1pPr>
          </a:lstStyle>
          <a:p>
            <a:pPr>
              <a:defRPr/>
            </a:pPr>
            <a:endParaRPr lang="en-US"/>
          </a:p>
        </p:txBody>
      </p:sp>
      <p:sp>
        <p:nvSpPr>
          <p:cNvPr id="3" name="Date Placeholder 2">
            <a:extLst>
              <a:ext uri="{FF2B5EF4-FFF2-40B4-BE49-F238E27FC236}">
                <a16:creationId xmlns:a16="http://schemas.microsoft.com/office/drawing/2014/main" id="{ABDD5CB2-49BF-43F3-955C-F520CFD45E32}"/>
              </a:ext>
            </a:extLst>
          </p:cNvPr>
          <p:cNvSpPr>
            <a:spLocks noGrp="1"/>
          </p:cNvSpPr>
          <p:nvPr>
            <p:ph type="dt" idx="1"/>
          </p:nvPr>
        </p:nvSpPr>
        <p:spPr>
          <a:xfrm>
            <a:off x="3970338" y="0"/>
            <a:ext cx="3038475" cy="466725"/>
          </a:xfrm>
          <a:prstGeom prst="rect">
            <a:avLst/>
          </a:prstGeom>
        </p:spPr>
        <p:txBody>
          <a:bodyPr vert="horz" lIns="93177" tIns="46589" rIns="93177" bIns="46589" rtlCol="0"/>
          <a:lstStyle>
            <a:lvl1pPr algn="r" eaLnBrk="1" fontAlgn="auto" hangingPunct="1">
              <a:spcBef>
                <a:spcPts val="0"/>
              </a:spcBef>
              <a:spcAft>
                <a:spcPts val="0"/>
              </a:spcAft>
              <a:defRPr sz="1200">
                <a:latin typeface="NeueHaasGroteskText Std" panose="020B0504020202020204" pitchFamily="34" charset="0"/>
              </a:defRPr>
            </a:lvl1pPr>
          </a:lstStyle>
          <a:p>
            <a:pPr>
              <a:defRPr/>
            </a:pPr>
            <a:fld id="{E5CAAFB7-6464-4ADC-9B7D-2AA8C00B3FB4}" type="datetimeFigureOut">
              <a:rPr lang="en-US"/>
              <a:pPr>
                <a:defRPr/>
              </a:pPr>
              <a:t>12/16/2021</a:t>
            </a:fld>
            <a:endParaRPr lang="en-US" dirty="0"/>
          </a:p>
        </p:txBody>
      </p:sp>
      <p:sp>
        <p:nvSpPr>
          <p:cNvPr id="4" name="Slide Image Placeholder 3">
            <a:extLst>
              <a:ext uri="{FF2B5EF4-FFF2-40B4-BE49-F238E27FC236}">
                <a16:creationId xmlns:a16="http://schemas.microsoft.com/office/drawing/2014/main" id="{5F2C575C-25ED-42ED-A1FD-D4DBB732A7F9}"/>
              </a:ext>
            </a:extLst>
          </p:cNvPr>
          <p:cNvSpPr>
            <a:spLocks noGrp="1" noRot="1" noChangeAspect="1"/>
          </p:cNvSpPr>
          <p:nvPr>
            <p:ph type="sldImg" idx="2"/>
          </p:nvPr>
        </p:nvSpPr>
        <p:spPr>
          <a:xfrm>
            <a:off x="1414463" y="1162050"/>
            <a:ext cx="4181475" cy="3136900"/>
          </a:xfrm>
          <a:prstGeom prst="rect">
            <a:avLst/>
          </a:prstGeom>
          <a:noFill/>
          <a:ln w="12700">
            <a:solidFill>
              <a:prstClr val="black"/>
            </a:solidFill>
          </a:ln>
        </p:spPr>
        <p:txBody>
          <a:bodyPr vert="horz" lIns="93177" tIns="46589" rIns="93177" bIns="46589" rtlCol="0" anchor="ctr"/>
          <a:lstStyle/>
          <a:p>
            <a:pPr lvl="0"/>
            <a:endParaRPr lang="en-US" noProof="0" dirty="0"/>
          </a:p>
        </p:txBody>
      </p:sp>
      <p:sp>
        <p:nvSpPr>
          <p:cNvPr id="5" name="Notes Placeholder 4">
            <a:extLst>
              <a:ext uri="{FF2B5EF4-FFF2-40B4-BE49-F238E27FC236}">
                <a16:creationId xmlns:a16="http://schemas.microsoft.com/office/drawing/2014/main" id="{E34EA9CA-55A3-46A5-82F5-B8DBBDFCF36E}"/>
              </a:ext>
            </a:extLst>
          </p:cNvPr>
          <p:cNvSpPr>
            <a:spLocks noGrp="1"/>
          </p:cNvSpPr>
          <p:nvPr>
            <p:ph type="body" sz="quarter" idx="3"/>
          </p:nvPr>
        </p:nvSpPr>
        <p:spPr>
          <a:xfrm>
            <a:off x="701675" y="4473575"/>
            <a:ext cx="5607050" cy="3660775"/>
          </a:xfrm>
          <a:prstGeom prst="rect">
            <a:avLst/>
          </a:prstGeom>
        </p:spPr>
        <p:txBody>
          <a:bodyPr vert="horz" lIns="93177" tIns="46589" rIns="93177" bIns="46589" rtlCol="0"/>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6" name="Footer Placeholder 5">
            <a:extLst>
              <a:ext uri="{FF2B5EF4-FFF2-40B4-BE49-F238E27FC236}">
                <a16:creationId xmlns:a16="http://schemas.microsoft.com/office/drawing/2014/main" id="{C16793D4-B04F-408B-98C8-98E78A00BC22}"/>
              </a:ext>
            </a:extLst>
          </p:cNvPr>
          <p:cNvSpPr>
            <a:spLocks noGrp="1"/>
          </p:cNvSpPr>
          <p:nvPr>
            <p:ph type="ftr" sz="quarter" idx="4"/>
          </p:nvPr>
        </p:nvSpPr>
        <p:spPr>
          <a:xfrm>
            <a:off x="0" y="8829675"/>
            <a:ext cx="3038475" cy="466725"/>
          </a:xfrm>
          <a:prstGeom prst="rect">
            <a:avLst/>
          </a:prstGeom>
        </p:spPr>
        <p:txBody>
          <a:bodyPr vert="horz" lIns="93177" tIns="46589" rIns="93177" bIns="46589" rtlCol="0" anchor="b"/>
          <a:lstStyle>
            <a:lvl1pPr algn="l" eaLnBrk="1" fontAlgn="auto" hangingPunct="1">
              <a:spcBef>
                <a:spcPts val="0"/>
              </a:spcBef>
              <a:spcAft>
                <a:spcPts val="0"/>
              </a:spcAft>
              <a:defRPr sz="1200">
                <a:latin typeface="NeueHaasGroteskText Std" panose="020B0504020202020204" pitchFamily="34" charset="0"/>
              </a:defRPr>
            </a:lvl1pPr>
          </a:lstStyle>
          <a:p>
            <a:pPr>
              <a:defRPr/>
            </a:pPr>
            <a:endParaRPr lang="en-US"/>
          </a:p>
        </p:txBody>
      </p:sp>
      <p:sp>
        <p:nvSpPr>
          <p:cNvPr id="7" name="Slide Number Placeholder 6">
            <a:extLst>
              <a:ext uri="{FF2B5EF4-FFF2-40B4-BE49-F238E27FC236}">
                <a16:creationId xmlns:a16="http://schemas.microsoft.com/office/drawing/2014/main" id="{5148E046-2161-4B19-8FBF-9D0612912F76}"/>
              </a:ext>
            </a:extLst>
          </p:cNvPr>
          <p:cNvSpPr>
            <a:spLocks noGrp="1"/>
          </p:cNvSpPr>
          <p:nvPr>
            <p:ph type="sldNum" sz="quarter" idx="5"/>
          </p:nvPr>
        </p:nvSpPr>
        <p:spPr>
          <a:xfrm>
            <a:off x="3970338" y="8829675"/>
            <a:ext cx="3038475" cy="466725"/>
          </a:xfrm>
          <a:prstGeom prst="rect">
            <a:avLst/>
          </a:prstGeom>
        </p:spPr>
        <p:txBody>
          <a:bodyPr vert="horz" wrap="square" lIns="93177" tIns="46589" rIns="93177" bIns="46589" numCol="1" anchor="b" anchorCtr="0" compatLnSpc="1">
            <a:prstTxWarp prst="textNoShape">
              <a:avLst/>
            </a:prstTxWarp>
          </a:bodyPr>
          <a:lstStyle>
            <a:lvl1pPr algn="r" eaLnBrk="1" hangingPunct="1">
              <a:defRPr sz="1200">
                <a:latin typeface="NeueHaasGroteskText Std"/>
              </a:defRPr>
            </a:lvl1pPr>
          </a:lstStyle>
          <a:p>
            <a:fld id="{FEF42D91-570E-4B3C-A915-29E28A3A2797}" type="slidenum">
              <a:rPr lang="en-US" altLang="en-US"/>
              <a:pPr/>
              <a:t>‹#›</a:t>
            </a:fld>
            <a:endParaRPr lang="en-US" altLang="en-US"/>
          </a:p>
        </p:txBody>
      </p:sp>
    </p:spTree>
    <p:extLst>
      <p:ext uri="{BB962C8B-B14F-4D97-AF65-F5344CB8AC3E}">
        <p14:creationId xmlns:p14="http://schemas.microsoft.com/office/powerpoint/2010/main" val="71217542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NeueHaasGroteskText Std" panose="020B0504020202020204" pitchFamily="34" charset="0"/>
        <a:ea typeface="+mn-ea"/>
        <a:cs typeface="+mn-cs"/>
      </a:defRPr>
    </a:lvl1pPr>
    <a:lvl2pPr marL="457200" algn="l" rtl="0" eaLnBrk="0" fontAlgn="base" hangingPunct="0">
      <a:spcBef>
        <a:spcPct val="30000"/>
      </a:spcBef>
      <a:spcAft>
        <a:spcPct val="0"/>
      </a:spcAft>
      <a:defRPr sz="1200" kern="1200">
        <a:solidFill>
          <a:schemeClr val="tx1"/>
        </a:solidFill>
        <a:latin typeface="NeueHaasGroteskText Std" panose="020B0504020202020204" pitchFamily="34" charset="0"/>
        <a:ea typeface="+mn-ea"/>
        <a:cs typeface="+mn-cs"/>
      </a:defRPr>
    </a:lvl2pPr>
    <a:lvl3pPr marL="914400" algn="l" rtl="0" eaLnBrk="0" fontAlgn="base" hangingPunct="0">
      <a:spcBef>
        <a:spcPct val="30000"/>
      </a:spcBef>
      <a:spcAft>
        <a:spcPct val="0"/>
      </a:spcAft>
      <a:defRPr sz="1200" kern="1200">
        <a:solidFill>
          <a:schemeClr val="tx1"/>
        </a:solidFill>
        <a:latin typeface="NeueHaasGroteskText Std" panose="020B0504020202020204" pitchFamily="34" charset="0"/>
        <a:ea typeface="+mn-ea"/>
        <a:cs typeface="+mn-cs"/>
      </a:defRPr>
    </a:lvl3pPr>
    <a:lvl4pPr marL="1371600" algn="l" rtl="0" eaLnBrk="0" fontAlgn="base" hangingPunct="0">
      <a:spcBef>
        <a:spcPct val="30000"/>
      </a:spcBef>
      <a:spcAft>
        <a:spcPct val="0"/>
      </a:spcAft>
      <a:defRPr sz="1200" kern="1200">
        <a:solidFill>
          <a:schemeClr val="tx1"/>
        </a:solidFill>
        <a:latin typeface="NeueHaasGroteskText Std" panose="020B0504020202020204" pitchFamily="34" charset="0"/>
        <a:ea typeface="+mn-ea"/>
        <a:cs typeface="+mn-cs"/>
      </a:defRPr>
    </a:lvl4pPr>
    <a:lvl5pPr marL="1828800" algn="l" rtl="0" eaLnBrk="0" fontAlgn="base" hangingPunct="0">
      <a:spcBef>
        <a:spcPct val="30000"/>
      </a:spcBef>
      <a:spcAft>
        <a:spcPct val="0"/>
      </a:spcAft>
      <a:defRPr sz="1200" kern="1200">
        <a:solidFill>
          <a:schemeClr val="tx1"/>
        </a:solidFill>
        <a:latin typeface="NeueHaasGroteskText Std" panose="020B050402020202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a:extLst>
              <a:ext uri="{FF2B5EF4-FFF2-40B4-BE49-F238E27FC236}">
                <a16:creationId xmlns:a16="http://schemas.microsoft.com/office/drawing/2014/main" id="{333F9B47-4721-4248-9142-17C0B5D6EE1F}"/>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8371" name="Notes Placeholder 2">
            <a:extLst>
              <a:ext uri="{FF2B5EF4-FFF2-40B4-BE49-F238E27FC236}">
                <a16:creationId xmlns:a16="http://schemas.microsoft.com/office/drawing/2014/main" id="{BE51A973-28B5-4850-A90B-EDD21F2D731B}"/>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latin typeface="NeueHaasGroteskText Std"/>
            </a:endParaRPr>
          </a:p>
        </p:txBody>
      </p:sp>
      <p:sp>
        <p:nvSpPr>
          <p:cNvPr id="58372" name="Slide Number Placeholder 3">
            <a:extLst>
              <a:ext uri="{FF2B5EF4-FFF2-40B4-BE49-F238E27FC236}">
                <a16:creationId xmlns:a16="http://schemas.microsoft.com/office/drawing/2014/main" id="{BC95CAAB-4538-437E-AC68-FFCF7B4C7D7E}"/>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F7D3D72C-47BE-43A1-AFEC-FF51CCD12066}" type="slidenum">
              <a:rPr lang="en-US" altLang="en-US">
                <a:latin typeface="NeueHaasGroteskText Std"/>
              </a:rPr>
              <a:pPr/>
              <a:t>1</a:t>
            </a:fld>
            <a:endParaRPr lang="en-US" altLang="en-US">
              <a:latin typeface="NeueHaasGroteskText Std"/>
            </a:endParaRPr>
          </a:p>
        </p:txBody>
      </p:sp>
    </p:spTree>
    <p:extLst>
      <p:ext uri="{BB962C8B-B14F-4D97-AF65-F5344CB8AC3E}">
        <p14:creationId xmlns:p14="http://schemas.microsoft.com/office/powerpoint/2010/main" val="80141729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an effort to utilize maintenance and cost information to show level of service with targets and costs to increase LOS in Maintenance, </a:t>
            </a:r>
          </a:p>
          <a:p>
            <a:r>
              <a:rPr lang="en-US" dirty="0"/>
              <a:t>Performance measures have been created. Several asset areas. </a:t>
            </a:r>
          </a:p>
        </p:txBody>
      </p:sp>
      <p:sp>
        <p:nvSpPr>
          <p:cNvPr id="4" name="Slide Number Placeholder 3"/>
          <p:cNvSpPr>
            <a:spLocks noGrp="1"/>
          </p:cNvSpPr>
          <p:nvPr>
            <p:ph type="sldNum" sz="quarter" idx="5"/>
          </p:nvPr>
        </p:nvSpPr>
        <p:spPr/>
        <p:txBody>
          <a:bodyPr/>
          <a:lstStyle/>
          <a:p>
            <a:fld id="{1DDB04B5-6EDD-4E10-AABD-C6434E13B62C}" type="slidenum">
              <a:rPr lang="en-US" smtClean="0"/>
              <a:t>21</a:t>
            </a:fld>
            <a:endParaRPr lang="en-US"/>
          </a:p>
        </p:txBody>
      </p:sp>
    </p:spTree>
    <p:extLst>
      <p:ext uri="{BB962C8B-B14F-4D97-AF65-F5344CB8AC3E}">
        <p14:creationId xmlns:p14="http://schemas.microsoft.com/office/powerpoint/2010/main" val="206883671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Take away – labor intensive complex ArcGIS model, programmed into TAMS.  TAMS phase 3 includes development of Maintenance Planning.  </a:t>
            </a:r>
          </a:p>
          <a:p>
            <a:r>
              <a:rPr lang="en-US" dirty="0"/>
              <a:t>Using condition data, like pavement cracking and surface rating to determine maintenance impacts-work demand. </a:t>
            </a:r>
          </a:p>
          <a:p>
            <a:r>
              <a:rPr lang="en-US" dirty="0"/>
              <a:t>Using input from Maintenance on what needs to be mowed to determine work demand.</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US" altLang="en-US" dirty="0">
                <a:latin typeface="NeueHaasGroteskText Std"/>
              </a:rPr>
              <a:t>More examples of work demand for drainage - Joint repair, Paved invert, replace apron, reset apron; noise wall inspection needs, and traffic barrier </a:t>
            </a:r>
          </a:p>
          <a:p>
            <a:endParaRPr lang="en-US" dirty="0"/>
          </a:p>
          <a:p>
            <a:endParaRPr lang="en-US" dirty="0"/>
          </a:p>
        </p:txBody>
      </p:sp>
      <p:sp>
        <p:nvSpPr>
          <p:cNvPr id="4" name="Slide Number Placeholder 3"/>
          <p:cNvSpPr>
            <a:spLocks noGrp="1"/>
          </p:cNvSpPr>
          <p:nvPr>
            <p:ph type="sldNum" sz="quarter" idx="5"/>
          </p:nvPr>
        </p:nvSpPr>
        <p:spPr/>
        <p:txBody>
          <a:bodyPr/>
          <a:lstStyle/>
          <a:p>
            <a:fld id="{FEF42D91-570E-4B3C-A915-29E28A3A2797}" type="slidenum">
              <a:rPr lang="en-US" altLang="en-US" smtClean="0"/>
              <a:pPr/>
              <a:t>22</a:t>
            </a:fld>
            <a:endParaRPr lang="en-US" altLang="en-US"/>
          </a:p>
        </p:txBody>
      </p:sp>
    </p:spTree>
    <p:extLst>
      <p:ext uri="{BB962C8B-B14F-4D97-AF65-F5344CB8AC3E}">
        <p14:creationId xmlns:p14="http://schemas.microsoft.com/office/powerpoint/2010/main" val="326417047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96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dirty="0">
                <a:latin typeface="NeueHaasGroteskText Std"/>
              </a:rPr>
              <a:t>Annual plan from gap of completed vs demand for next years plan</a:t>
            </a:r>
          </a:p>
        </p:txBody>
      </p:sp>
      <p:sp>
        <p:nvSpPr>
          <p:cNvPr id="6963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55650" indent="-290513">
              <a:defRPr>
                <a:solidFill>
                  <a:schemeClr val="tx1"/>
                </a:solidFill>
                <a:latin typeface="Calibri" panose="020F0502020204030204" pitchFamily="34" charset="0"/>
              </a:defRPr>
            </a:lvl2pPr>
            <a:lvl3pPr marL="1163638" indent="-231775">
              <a:defRPr>
                <a:solidFill>
                  <a:schemeClr val="tx1"/>
                </a:solidFill>
                <a:latin typeface="Calibri" panose="020F0502020204030204" pitchFamily="34" charset="0"/>
              </a:defRPr>
            </a:lvl3pPr>
            <a:lvl4pPr marL="1630363" indent="-231775">
              <a:defRPr>
                <a:solidFill>
                  <a:schemeClr val="tx1"/>
                </a:solidFill>
                <a:latin typeface="Calibri" panose="020F0502020204030204" pitchFamily="34" charset="0"/>
              </a:defRPr>
            </a:lvl4pPr>
            <a:lvl5pPr marL="2095500" indent="-231775">
              <a:defRPr>
                <a:solidFill>
                  <a:schemeClr val="tx1"/>
                </a:solidFill>
                <a:latin typeface="Calibri" panose="020F0502020204030204" pitchFamily="34" charset="0"/>
              </a:defRPr>
            </a:lvl5pPr>
            <a:lvl6pPr marL="2552700" indent="-231775" eaLnBrk="0" fontAlgn="base" hangingPunct="0">
              <a:spcBef>
                <a:spcPct val="0"/>
              </a:spcBef>
              <a:spcAft>
                <a:spcPct val="0"/>
              </a:spcAft>
              <a:defRPr>
                <a:solidFill>
                  <a:schemeClr val="tx1"/>
                </a:solidFill>
                <a:latin typeface="Calibri" panose="020F0502020204030204" pitchFamily="34" charset="0"/>
              </a:defRPr>
            </a:lvl6pPr>
            <a:lvl7pPr marL="3009900" indent="-231775" eaLnBrk="0" fontAlgn="base" hangingPunct="0">
              <a:spcBef>
                <a:spcPct val="0"/>
              </a:spcBef>
              <a:spcAft>
                <a:spcPct val="0"/>
              </a:spcAft>
              <a:defRPr>
                <a:solidFill>
                  <a:schemeClr val="tx1"/>
                </a:solidFill>
                <a:latin typeface="Calibri" panose="020F0502020204030204" pitchFamily="34" charset="0"/>
              </a:defRPr>
            </a:lvl7pPr>
            <a:lvl8pPr marL="3467100" indent="-231775" eaLnBrk="0" fontAlgn="base" hangingPunct="0">
              <a:spcBef>
                <a:spcPct val="0"/>
              </a:spcBef>
              <a:spcAft>
                <a:spcPct val="0"/>
              </a:spcAft>
              <a:defRPr>
                <a:solidFill>
                  <a:schemeClr val="tx1"/>
                </a:solidFill>
                <a:latin typeface="Calibri" panose="020F0502020204030204" pitchFamily="34" charset="0"/>
              </a:defRPr>
            </a:lvl8pPr>
            <a:lvl9pPr marL="3924300" indent="-231775"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41BC63BB-95AC-4FDA-BF19-48A2AAED8214}" type="slidenum">
              <a:rPr lang="en-US" altLang="en-US" smtClean="0">
                <a:latin typeface="NeueHaasGroteskText Std"/>
              </a:rPr>
              <a:pPr fontAlgn="base">
                <a:spcBef>
                  <a:spcPct val="0"/>
                </a:spcBef>
                <a:spcAft>
                  <a:spcPct val="0"/>
                </a:spcAft>
              </a:pPr>
              <a:t>23</a:t>
            </a:fld>
            <a:endParaRPr lang="en-US" altLang="en-US" dirty="0">
              <a:latin typeface="NeueHaasGroteskText Std"/>
            </a:endParaRPr>
          </a:p>
        </p:txBody>
      </p:sp>
    </p:spTree>
    <p:extLst>
      <p:ext uri="{BB962C8B-B14F-4D97-AF65-F5344CB8AC3E}">
        <p14:creationId xmlns:p14="http://schemas.microsoft.com/office/powerpoint/2010/main" val="385845790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Roughly 20 asset classes included in TAMS, ~78 asset classes at MnDOT as a whole. </a:t>
            </a:r>
          </a:p>
        </p:txBody>
      </p:sp>
      <p:sp>
        <p:nvSpPr>
          <p:cNvPr id="4" name="Slide Number Placeholder 3"/>
          <p:cNvSpPr>
            <a:spLocks noGrp="1"/>
          </p:cNvSpPr>
          <p:nvPr>
            <p:ph type="sldNum" sz="quarter" idx="10"/>
          </p:nvPr>
        </p:nvSpPr>
        <p:spPr/>
        <p:txBody>
          <a:bodyPr/>
          <a:lstStyle/>
          <a:p>
            <a:fld id="{F9F08466-AEA7-4FC0-9459-6A32F61DA297}" type="slidenum">
              <a:rPr lang="en-US" smtClean="0"/>
              <a:pPr/>
              <a:t>3</a:t>
            </a:fld>
            <a:endParaRPr lang="en-US" dirty="0"/>
          </a:p>
        </p:txBody>
      </p:sp>
    </p:spTree>
    <p:extLst>
      <p:ext uri="{BB962C8B-B14F-4D97-AF65-F5344CB8AC3E}">
        <p14:creationId xmlns:p14="http://schemas.microsoft.com/office/powerpoint/2010/main" val="306422053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model utilizes forecast Surface Rating with Maintenance Performance measures and LOS to determine demand </a:t>
            </a:r>
          </a:p>
          <a:p>
            <a:r>
              <a:rPr lang="en-US" dirty="0"/>
              <a:t>Cost models with modified revenue scenarios to yield future work demands</a:t>
            </a:r>
          </a:p>
        </p:txBody>
      </p:sp>
      <p:sp>
        <p:nvSpPr>
          <p:cNvPr id="4" name="Slide Number Placeholder 3"/>
          <p:cNvSpPr>
            <a:spLocks noGrp="1"/>
          </p:cNvSpPr>
          <p:nvPr>
            <p:ph type="sldNum" sz="quarter" idx="5"/>
          </p:nvPr>
        </p:nvSpPr>
        <p:spPr/>
        <p:txBody>
          <a:bodyPr/>
          <a:lstStyle/>
          <a:p>
            <a:fld id="{FEF42D91-570E-4B3C-A915-29E28A3A2797}" type="slidenum">
              <a:rPr lang="en-US" altLang="en-US" smtClean="0"/>
              <a:pPr/>
              <a:t>5</a:t>
            </a:fld>
            <a:endParaRPr lang="en-US" altLang="en-US"/>
          </a:p>
        </p:txBody>
      </p:sp>
    </p:spTree>
    <p:extLst>
      <p:ext uri="{BB962C8B-B14F-4D97-AF65-F5344CB8AC3E}">
        <p14:creationId xmlns:p14="http://schemas.microsoft.com/office/powerpoint/2010/main" val="354609268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model utilizes forecast Surface Rating with Performance measures and LOS to determine demand </a:t>
            </a:r>
          </a:p>
          <a:p>
            <a:r>
              <a:rPr lang="en-US" dirty="0"/>
              <a:t>Cost models and modified revenue scenarios to yield future maintenance work demands</a:t>
            </a:r>
          </a:p>
        </p:txBody>
      </p:sp>
      <p:sp>
        <p:nvSpPr>
          <p:cNvPr id="4" name="Slide Number Placeholder 3"/>
          <p:cNvSpPr>
            <a:spLocks noGrp="1"/>
          </p:cNvSpPr>
          <p:nvPr>
            <p:ph type="sldNum" sz="quarter" idx="5"/>
          </p:nvPr>
        </p:nvSpPr>
        <p:spPr/>
        <p:txBody>
          <a:bodyPr/>
          <a:lstStyle/>
          <a:p>
            <a:fld id="{FEF42D91-570E-4B3C-A915-29E28A3A2797}" type="slidenum">
              <a:rPr lang="en-US" altLang="en-US" smtClean="0"/>
              <a:pPr/>
              <a:t>6</a:t>
            </a:fld>
            <a:endParaRPr lang="en-US" altLang="en-US"/>
          </a:p>
        </p:txBody>
      </p:sp>
    </p:spTree>
    <p:extLst>
      <p:ext uri="{BB962C8B-B14F-4D97-AF65-F5344CB8AC3E}">
        <p14:creationId xmlns:p14="http://schemas.microsoft.com/office/powerpoint/2010/main" val="352888447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168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a:latin typeface="NeueHaasGroteskText Std"/>
              </a:rPr>
              <a:t>Damage Restitution report: We’ve spent a lot of time moving people from the previous method of recording and reporting damage claims for finance and moved them into TAMS. This is a year to date report of the number of claims submitted to finance along with the dollar about coming off our TAMS work orders for damage restitution.</a:t>
            </a:r>
          </a:p>
        </p:txBody>
      </p:sp>
      <p:sp>
        <p:nvSpPr>
          <p:cNvPr id="7168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7C4715BF-C798-4C9D-9977-B76984F7C8B4}" type="slidenum">
              <a:rPr lang="en-US" altLang="en-US" smtClean="0">
                <a:latin typeface="NeueHaasGroteskText Std"/>
              </a:rPr>
              <a:pPr fontAlgn="base">
                <a:spcBef>
                  <a:spcPct val="0"/>
                </a:spcBef>
                <a:spcAft>
                  <a:spcPct val="0"/>
                </a:spcAft>
              </a:pPr>
              <a:t>9</a:t>
            </a:fld>
            <a:endParaRPr lang="en-US" altLang="en-US" dirty="0">
              <a:latin typeface="NeueHaasGroteskText Std"/>
            </a:endParaRPr>
          </a:p>
        </p:txBody>
      </p:sp>
    </p:spTree>
    <p:extLst>
      <p:ext uri="{BB962C8B-B14F-4D97-AF65-F5344CB8AC3E}">
        <p14:creationId xmlns:p14="http://schemas.microsoft.com/office/powerpoint/2010/main" val="307421373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chart is a result of a request that we received to see if we could develop some way to track and report on the extra pieces of equipment that was being used due to the Pandemic. Equipment in TAMS is recorded both by mileage and hours so you can see the utilizations regardless of the way vehicles are costed out.</a:t>
            </a:r>
          </a:p>
        </p:txBody>
      </p:sp>
      <p:sp>
        <p:nvSpPr>
          <p:cNvPr id="4" name="Slide Number Placeholder 3"/>
          <p:cNvSpPr>
            <a:spLocks noGrp="1"/>
          </p:cNvSpPr>
          <p:nvPr>
            <p:ph type="sldNum" sz="quarter" idx="5"/>
          </p:nvPr>
        </p:nvSpPr>
        <p:spPr/>
        <p:txBody>
          <a:bodyPr/>
          <a:lstStyle/>
          <a:p>
            <a:fld id="{FEF42D91-570E-4B3C-A915-29E28A3A2797}" type="slidenum">
              <a:rPr lang="en-US" altLang="en-US" smtClean="0"/>
              <a:pPr/>
              <a:t>10</a:t>
            </a:fld>
            <a:endParaRPr lang="en-US" altLang="en-US"/>
          </a:p>
        </p:txBody>
      </p:sp>
    </p:spTree>
    <p:extLst>
      <p:ext uri="{BB962C8B-B14F-4D97-AF65-F5344CB8AC3E}">
        <p14:creationId xmlns:p14="http://schemas.microsoft.com/office/powerpoint/2010/main" val="52883585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an example of a new feature in TAMS. The Jasper Server reporting tool allow us to develop interactive dashboards. We are in the very early stages of learning how to use this tool. This is only one example of what we are hoping to provide TAMS users. The reports are only available to TAMS users at this time.</a:t>
            </a:r>
          </a:p>
        </p:txBody>
      </p:sp>
      <p:sp>
        <p:nvSpPr>
          <p:cNvPr id="4" name="Slide Number Placeholder 3"/>
          <p:cNvSpPr>
            <a:spLocks noGrp="1"/>
          </p:cNvSpPr>
          <p:nvPr>
            <p:ph type="sldNum" sz="quarter" idx="5"/>
          </p:nvPr>
        </p:nvSpPr>
        <p:spPr/>
        <p:txBody>
          <a:bodyPr/>
          <a:lstStyle/>
          <a:p>
            <a:fld id="{FEF42D91-570E-4B3C-A915-29E28A3A2797}" type="slidenum">
              <a:rPr lang="en-US" altLang="en-US" smtClean="0"/>
              <a:pPr/>
              <a:t>11</a:t>
            </a:fld>
            <a:endParaRPr lang="en-US" altLang="en-US"/>
          </a:p>
        </p:txBody>
      </p:sp>
    </p:spTree>
    <p:extLst>
      <p:ext uri="{BB962C8B-B14F-4D97-AF65-F5344CB8AC3E}">
        <p14:creationId xmlns:p14="http://schemas.microsoft.com/office/powerpoint/2010/main" val="92596067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Ad hoc reporting, Excel power pivot.</a:t>
            </a:r>
          </a:p>
        </p:txBody>
      </p:sp>
      <p:sp>
        <p:nvSpPr>
          <p:cNvPr id="4" name="Slide Number Placeholder 3"/>
          <p:cNvSpPr>
            <a:spLocks noGrp="1"/>
          </p:cNvSpPr>
          <p:nvPr>
            <p:ph type="sldNum" sz="quarter" idx="5"/>
          </p:nvPr>
        </p:nvSpPr>
        <p:spPr/>
        <p:txBody>
          <a:bodyPr/>
          <a:lstStyle/>
          <a:p>
            <a:fld id="{FEF42D91-570E-4B3C-A915-29E28A3A2797}" type="slidenum">
              <a:rPr lang="en-US" altLang="en-US" smtClean="0"/>
              <a:pPr/>
              <a:t>18</a:t>
            </a:fld>
            <a:endParaRPr lang="en-US" altLang="en-US"/>
          </a:p>
        </p:txBody>
      </p:sp>
    </p:spTree>
    <p:extLst>
      <p:ext uri="{BB962C8B-B14F-4D97-AF65-F5344CB8AC3E}">
        <p14:creationId xmlns:p14="http://schemas.microsoft.com/office/powerpoint/2010/main" val="236354548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Georilla – open source software developed by U of Mn. Used in other agencies, our brand Georilla. City of St. Paul calls it </a:t>
            </a:r>
            <a:r>
              <a:rPr lang="en-US" dirty="0" err="1"/>
              <a:t>GeoMoose</a:t>
            </a:r>
            <a:r>
              <a:rPr lang="en-US" dirty="0"/>
              <a:t>.</a:t>
            </a:r>
          </a:p>
          <a:p>
            <a:r>
              <a:rPr lang="en-US" dirty="0"/>
              <a:t>Mash-up on several databases, over 200 layers for non-GIS users. Turn off-on. Search features, nice graphics and icons. </a:t>
            </a:r>
          </a:p>
          <a:p>
            <a:r>
              <a:rPr lang="en-US" dirty="0"/>
              <a:t>New export function from TAMS data, pull into spreadsheet for analytics, etc. </a:t>
            </a:r>
          </a:p>
          <a:p>
            <a:r>
              <a:rPr lang="en-US" dirty="0"/>
              <a:t>Utilizing construction project limits, scoping maps are generated from TAMS data to show asset types, condition, age. See TMC fiber map. </a:t>
            </a:r>
          </a:p>
        </p:txBody>
      </p:sp>
      <p:sp>
        <p:nvSpPr>
          <p:cNvPr id="4" name="Slide Number Placeholder 3"/>
          <p:cNvSpPr>
            <a:spLocks noGrp="1"/>
          </p:cNvSpPr>
          <p:nvPr>
            <p:ph type="sldNum" sz="quarter" idx="5"/>
          </p:nvPr>
        </p:nvSpPr>
        <p:spPr/>
        <p:txBody>
          <a:bodyPr/>
          <a:lstStyle/>
          <a:p>
            <a:fld id="{F9F08466-AEA7-4FC0-9459-6A32F61DA297}" type="slidenum">
              <a:rPr lang="en-US" smtClean="0"/>
              <a:pPr/>
              <a:t>20</a:t>
            </a:fld>
            <a:endParaRPr lang="en-US" dirty="0"/>
          </a:p>
        </p:txBody>
      </p:sp>
    </p:spTree>
    <p:extLst>
      <p:ext uri="{BB962C8B-B14F-4D97-AF65-F5344CB8AC3E}">
        <p14:creationId xmlns:p14="http://schemas.microsoft.com/office/powerpoint/2010/main" val="90243837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Logo Only)">
    <p:bg>
      <p:bgPr>
        <a:solidFill>
          <a:schemeClr val="tx1"/>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552839E0-2B64-491F-BC3A-7B8B2EA0F347}"/>
              </a:ext>
            </a:extLst>
          </p:cNvPr>
          <p:cNvSpPr/>
          <p:nvPr userDrawn="1"/>
        </p:nvSpPr>
        <p:spPr>
          <a:xfrm>
            <a:off x="0" y="5387975"/>
            <a:ext cx="9144000" cy="1470025"/>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pic>
        <p:nvPicPr>
          <p:cNvPr id="5" name="MN.IT Services Logo">
            <a:extLst>
              <a:ext uri="{FF2B5EF4-FFF2-40B4-BE49-F238E27FC236}">
                <a16:creationId xmlns:a16="http://schemas.microsoft.com/office/drawing/2014/main" id="{AE4EF27E-A360-4F7D-8584-EF5445EBDF94}"/>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909763" y="1843088"/>
            <a:ext cx="5324475" cy="631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0" y="4188567"/>
            <a:ext cx="9144000" cy="1199223"/>
          </a:xfrm>
          <a:solidFill>
            <a:schemeClr val="accent2"/>
          </a:solidFill>
        </p:spPr>
        <p:txBody>
          <a:bodyPr lIns="182880" tIns="91440" rIns="182880" bIns="91440" spcCol="0">
            <a:normAutofit/>
          </a:bodyPr>
          <a:lstStyle>
            <a:lvl1pPr algn="ctr">
              <a:lnSpc>
                <a:spcPct val="90000"/>
              </a:lnSpc>
              <a:defRPr sz="3600" baseline="0">
                <a:solidFill>
                  <a:schemeClr val="tx1"/>
                </a:solidFill>
              </a:defRPr>
            </a:lvl1pPr>
          </a:lstStyle>
          <a:p>
            <a:r>
              <a:rPr lang="en-US"/>
              <a:t>Click to edit Master title style</a:t>
            </a:r>
            <a:endParaRPr lang="en-US" dirty="0"/>
          </a:p>
        </p:txBody>
      </p:sp>
      <p:sp>
        <p:nvSpPr>
          <p:cNvPr id="12" name="Text Placeholder 10"/>
          <p:cNvSpPr>
            <a:spLocks noGrp="1"/>
          </p:cNvSpPr>
          <p:nvPr>
            <p:ph type="body" sz="quarter" idx="14"/>
          </p:nvPr>
        </p:nvSpPr>
        <p:spPr>
          <a:xfrm>
            <a:off x="2101852" y="5644884"/>
            <a:ext cx="4940300" cy="903062"/>
          </a:xfrm>
        </p:spPr>
        <p:txBody>
          <a:bodyPr>
            <a:normAutofit/>
          </a:bodyPr>
          <a:lstStyle>
            <a:lvl1pPr marL="0" indent="0" algn="ctr">
              <a:spcBef>
                <a:spcPts val="0"/>
              </a:spcBef>
              <a:spcAft>
                <a:spcPts val="1000"/>
              </a:spcAft>
              <a:buNone/>
              <a:defRPr sz="1800" baseline="0"/>
            </a:lvl1pPr>
          </a:lstStyle>
          <a:p>
            <a:pPr lvl="0"/>
            <a:r>
              <a:rPr lang="en-US"/>
              <a:t>Click to edit Master text styles</a:t>
            </a:r>
          </a:p>
          <a:p>
            <a:pPr lvl="1"/>
            <a:r>
              <a:rPr lang="en-US"/>
              <a:t>Second level</a:t>
            </a:r>
          </a:p>
        </p:txBody>
      </p:sp>
      <p:sp>
        <p:nvSpPr>
          <p:cNvPr id="6" name="Date Placeholder 17">
            <a:extLst>
              <a:ext uri="{FF2B5EF4-FFF2-40B4-BE49-F238E27FC236}">
                <a16:creationId xmlns:a16="http://schemas.microsoft.com/office/drawing/2014/main" id="{FDD9BF34-0F69-4943-ADB2-381B009CEF49}"/>
              </a:ext>
            </a:extLst>
          </p:cNvPr>
          <p:cNvSpPr>
            <a:spLocks noGrp="1"/>
          </p:cNvSpPr>
          <p:nvPr>
            <p:ph type="dt" sz="half" idx="15"/>
          </p:nvPr>
        </p:nvSpPr>
        <p:spPr/>
        <p:txBody>
          <a:bodyPr/>
          <a:lstStyle>
            <a:lvl1pPr>
              <a:defRPr/>
            </a:lvl1pPr>
          </a:lstStyle>
          <a:p>
            <a:pPr>
              <a:defRPr/>
            </a:pPr>
            <a:fld id="{DB51AA03-944D-48E4-9AA6-202D1A2CBAEA}" type="datetime1">
              <a:rPr lang="en-US"/>
              <a:pPr>
                <a:defRPr/>
              </a:pPr>
              <a:t>12/16/2021</a:t>
            </a:fld>
            <a:endParaRPr lang="en-US" dirty="0"/>
          </a:p>
        </p:txBody>
      </p:sp>
      <p:sp>
        <p:nvSpPr>
          <p:cNvPr id="7" name="Footer Placeholder 4">
            <a:extLst>
              <a:ext uri="{FF2B5EF4-FFF2-40B4-BE49-F238E27FC236}">
                <a16:creationId xmlns:a16="http://schemas.microsoft.com/office/drawing/2014/main" id="{109279F6-9FE9-4384-99BF-7D30303DB7E3}"/>
              </a:ext>
            </a:extLst>
          </p:cNvPr>
          <p:cNvSpPr>
            <a:spLocks noGrp="1"/>
          </p:cNvSpPr>
          <p:nvPr>
            <p:ph type="ftr" sz="quarter" idx="16"/>
          </p:nvPr>
        </p:nvSpPr>
        <p:spPr/>
        <p:txBody>
          <a:bodyPr/>
          <a:lstStyle>
            <a:lvl1pPr algn="ctr">
              <a:defRPr sz="1200">
                <a:solidFill>
                  <a:schemeClr val="tx2"/>
                </a:solidFill>
              </a:defRPr>
            </a:lvl1pPr>
          </a:lstStyle>
          <a:p>
            <a:pPr>
              <a:defRPr/>
            </a:pPr>
            <a:r>
              <a:rPr lang="en-US"/>
              <a:t>Optional Tagline Goes Here </a:t>
            </a:r>
            <a:r>
              <a:rPr lang="en-US">
                <a:solidFill>
                  <a:schemeClr val="accent1"/>
                </a:solidFill>
              </a:rPr>
              <a:t>|</a:t>
            </a:r>
            <a:r>
              <a:rPr lang="en-US"/>
              <a:t> mndot.gov/</a:t>
            </a:r>
          </a:p>
        </p:txBody>
      </p:sp>
      <p:sp>
        <p:nvSpPr>
          <p:cNvPr id="8" name="Slide Number Placeholder 18">
            <a:extLst>
              <a:ext uri="{FF2B5EF4-FFF2-40B4-BE49-F238E27FC236}">
                <a16:creationId xmlns:a16="http://schemas.microsoft.com/office/drawing/2014/main" id="{0B14516B-B1B2-4C14-98FE-6379B89A5418}"/>
              </a:ext>
            </a:extLst>
          </p:cNvPr>
          <p:cNvSpPr>
            <a:spLocks noGrp="1"/>
          </p:cNvSpPr>
          <p:nvPr>
            <p:ph type="sldNum" sz="quarter" idx="17"/>
          </p:nvPr>
        </p:nvSpPr>
        <p:spPr/>
        <p:txBody>
          <a:bodyPr/>
          <a:lstStyle>
            <a:lvl1pPr>
              <a:defRPr/>
            </a:lvl1pPr>
          </a:lstStyle>
          <a:p>
            <a:fld id="{2AB4EC30-C41D-4416-B3EF-84935B63B024}" type="slidenum">
              <a:rPr lang="en-US" altLang="en-US"/>
              <a:pPr/>
              <a:t>‹#›</a:t>
            </a:fld>
            <a:endParaRPr lang="en-US" altLang="en-US"/>
          </a:p>
        </p:txBody>
      </p:sp>
    </p:spTree>
    <p:extLst>
      <p:ext uri="{BB962C8B-B14F-4D97-AF65-F5344CB8AC3E}">
        <p14:creationId xmlns:p14="http://schemas.microsoft.com/office/powerpoint/2010/main" val="408706351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Black Overlay, Gray Title">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43C995AF-3A25-498C-906E-CF60372F2E71}"/>
              </a:ext>
            </a:extLst>
          </p:cNvPr>
          <p:cNvSpPr/>
          <p:nvPr userDrawn="1"/>
        </p:nvSpPr>
        <p:spPr>
          <a:xfrm>
            <a:off x="0" y="0"/>
            <a:ext cx="9144000" cy="12192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2" name="Title 1"/>
          <p:cNvSpPr>
            <a:spLocks noGrp="1"/>
          </p:cNvSpPr>
          <p:nvPr>
            <p:ph type="title"/>
          </p:nvPr>
        </p:nvSpPr>
        <p:spPr>
          <a:xfrm>
            <a:off x="628650" y="152400"/>
            <a:ext cx="7886700" cy="914400"/>
          </a:xfrm>
        </p:spPr>
        <p:txBody>
          <a:bodyPr>
            <a:normAutofit/>
          </a:bodyPr>
          <a:lstStyle>
            <a:lvl1pPr algn="r">
              <a:defRPr sz="3600">
                <a:solidFill>
                  <a:schemeClr val="bg1"/>
                </a:solidFill>
              </a:defRPr>
            </a:lvl1pPr>
          </a:lstStyle>
          <a:p>
            <a:r>
              <a:rPr lang="en-US"/>
              <a:t>Click to edit Master title style</a:t>
            </a:r>
            <a:endParaRPr lang="en-US" dirty="0"/>
          </a:p>
        </p:txBody>
      </p:sp>
      <p:sp>
        <p:nvSpPr>
          <p:cNvPr id="9" name="Picture Placeholder 12"/>
          <p:cNvSpPr>
            <a:spLocks noGrp="1"/>
          </p:cNvSpPr>
          <p:nvPr>
            <p:ph type="pic" sz="quarter" idx="13"/>
          </p:nvPr>
        </p:nvSpPr>
        <p:spPr>
          <a:xfrm>
            <a:off x="0" y="1219198"/>
            <a:ext cx="9144000" cy="5638802"/>
          </a:xfrm>
        </p:spPr>
        <p:txBody>
          <a:bodyPr rtlCol="0">
            <a:normAutofit/>
          </a:bodyPr>
          <a:lstStyle/>
          <a:p>
            <a:pPr lvl="0"/>
            <a:r>
              <a:rPr lang="en-US" noProof="0" dirty="0"/>
              <a:t>Click icon to add picture</a:t>
            </a:r>
          </a:p>
        </p:txBody>
      </p:sp>
      <p:sp>
        <p:nvSpPr>
          <p:cNvPr id="10" name="Content Placeholder 2"/>
          <p:cNvSpPr>
            <a:spLocks noGrp="1"/>
          </p:cNvSpPr>
          <p:nvPr>
            <p:ph idx="1"/>
          </p:nvPr>
        </p:nvSpPr>
        <p:spPr>
          <a:xfrm>
            <a:off x="0" y="2609242"/>
            <a:ext cx="4262718" cy="2858714"/>
          </a:xfrm>
          <a:solidFill>
            <a:srgbClr val="003865">
              <a:alpha val="87843"/>
            </a:srgbClr>
          </a:solidFill>
        </p:spPr>
        <p:txBody>
          <a:bodyPr rIns="274320" anchor="ctr"/>
          <a:lstStyle>
            <a:lvl1pPr marL="685783" indent="-228594">
              <a:lnSpc>
                <a:spcPct val="100000"/>
              </a:lnSpc>
              <a:spcBef>
                <a:spcPts val="0"/>
              </a:spcBef>
              <a:buClr>
                <a:schemeClr val="accent2"/>
              </a:buClr>
              <a:defRPr sz="2500">
                <a:solidFill>
                  <a:schemeClr val="bg1"/>
                </a:solidFill>
              </a:defRPr>
            </a:lvl1pPr>
            <a:lvl2pPr marL="1142971" indent="-228594">
              <a:lnSpc>
                <a:spcPct val="100000"/>
              </a:lnSpc>
              <a:buClr>
                <a:schemeClr val="accent2"/>
              </a:buClr>
              <a:defRPr sz="2100">
                <a:solidFill>
                  <a:schemeClr val="bg1"/>
                </a:solidFill>
              </a:defRPr>
            </a:lvl2pPr>
            <a:lvl3pPr marL="1600160" indent="-228594">
              <a:lnSpc>
                <a:spcPct val="100000"/>
              </a:lnSpc>
              <a:buClr>
                <a:schemeClr val="accent2"/>
              </a:buClr>
              <a:defRPr sz="1700">
                <a:solidFill>
                  <a:schemeClr val="bg1"/>
                </a:solidFill>
              </a:defRPr>
            </a:lvl3pPr>
            <a:lvl4pPr marL="2057349" indent="-228594">
              <a:lnSpc>
                <a:spcPct val="100000"/>
              </a:lnSpc>
              <a:buClr>
                <a:schemeClr val="accent2"/>
              </a:buClr>
              <a:defRPr sz="1700">
                <a:solidFill>
                  <a:schemeClr val="bg1"/>
                </a:solidFill>
              </a:defRPr>
            </a:lvl4pPr>
            <a:lvl5pPr marL="2514537" indent="-228594">
              <a:lnSpc>
                <a:spcPct val="100000"/>
              </a:lnSpc>
              <a:buClr>
                <a:schemeClr val="accent2"/>
              </a:buClr>
              <a:defRPr sz="1700">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Date Placeholder 3">
            <a:extLst>
              <a:ext uri="{FF2B5EF4-FFF2-40B4-BE49-F238E27FC236}">
                <a16:creationId xmlns:a16="http://schemas.microsoft.com/office/drawing/2014/main" id="{A8F5013E-3642-447F-9320-B00654F49CC4}"/>
              </a:ext>
            </a:extLst>
          </p:cNvPr>
          <p:cNvSpPr>
            <a:spLocks noGrp="1"/>
          </p:cNvSpPr>
          <p:nvPr>
            <p:ph type="dt" sz="half" idx="14"/>
          </p:nvPr>
        </p:nvSpPr>
        <p:spPr/>
        <p:txBody>
          <a:bodyPr/>
          <a:lstStyle>
            <a:lvl1pPr>
              <a:defRPr/>
            </a:lvl1pPr>
          </a:lstStyle>
          <a:p>
            <a:pPr>
              <a:defRPr/>
            </a:pPr>
            <a:fld id="{B683650F-5DDD-4C6E-85CB-ECCD9AB4EF5C}" type="datetime1">
              <a:rPr lang="en-US"/>
              <a:pPr>
                <a:defRPr/>
              </a:pPr>
              <a:t>12/16/2021</a:t>
            </a:fld>
            <a:endParaRPr lang="en-US" dirty="0"/>
          </a:p>
        </p:txBody>
      </p:sp>
      <p:sp>
        <p:nvSpPr>
          <p:cNvPr id="7" name="Footer Placeholder 4">
            <a:extLst>
              <a:ext uri="{FF2B5EF4-FFF2-40B4-BE49-F238E27FC236}">
                <a16:creationId xmlns:a16="http://schemas.microsoft.com/office/drawing/2014/main" id="{C22A1E16-92AA-4806-AB98-A0A7E66995E7}"/>
              </a:ext>
            </a:extLst>
          </p:cNvPr>
          <p:cNvSpPr>
            <a:spLocks noGrp="1"/>
          </p:cNvSpPr>
          <p:nvPr>
            <p:ph type="ftr" sz="quarter" idx="15"/>
          </p:nvPr>
        </p:nvSpPr>
        <p:spPr/>
        <p:txBody>
          <a:bodyPr/>
          <a:lstStyle>
            <a:lvl1pPr algn="ctr">
              <a:defRPr sz="1200">
                <a:solidFill>
                  <a:schemeClr val="tx2"/>
                </a:solidFill>
              </a:defRPr>
            </a:lvl1pPr>
          </a:lstStyle>
          <a:p>
            <a:pPr>
              <a:defRPr/>
            </a:pPr>
            <a:r>
              <a:rPr lang="en-US"/>
              <a:t>Optional Tagline Goes Here </a:t>
            </a:r>
            <a:r>
              <a:rPr lang="en-US">
                <a:solidFill>
                  <a:schemeClr val="accent1"/>
                </a:solidFill>
              </a:rPr>
              <a:t>|</a:t>
            </a:r>
            <a:r>
              <a:rPr lang="en-US"/>
              <a:t>  mndot.gov/</a:t>
            </a:r>
          </a:p>
        </p:txBody>
      </p:sp>
      <p:sp>
        <p:nvSpPr>
          <p:cNvPr id="8" name="Slide Number Placeholder 5">
            <a:extLst>
              <a:ext uri="{FF2B5EF4-FFF2-40B4-BE49-F238E27FC236}">
                <a16:creationId xmlns:a16="http://schemas.microsoft.com/office/drawing/2014/main" id="{38A9F17A-7DED-47B3-9003-F8A694126473}"/>
              </a:ext>
            </a:extLst>
          </p:cNvPr>
          <p:cNvSpPr>
            <a:spLocks noGrp="1"/>
          </p:cNvSpPr>
          <p:nvPr>
            <p:ph type="sldNum" sz="quarter" idx="16"/>
          </p:nvPr>
        </p:nvSpPr>
        <p:spPr/>
        <p:txBody>
          <a:bodyPr/>
          <a:lstStyle>
            <a:lvl1pPr>
              <a:defRPr/>
            </a:lvl1pPr>
          </a:lstStyle>
          <a:p>
            <a:fld id="{AA7721CA-743B-4CA7-9910-73739E745A2A}" type="slidenum">
              <a:rPr lang="en-US" altLang="en-US"/>
              <a:pPr/>
              <a:t>‹#›</a:t>
            </a:fld>
            <a:endParaRPr lang="en-US" altLang="en-US"/>
          </a:p>
        </p:txBody>
      </p:sp>
    </p:spTree>
    <p:extLst>
      <p:ext uri="{BB962C8B-B14F-4D97-AF65-F5344CB8AC3E}">
        <p14:creationId xmlns:p14="http://schemas.microsoft.com/office/powerpoint/2010/main" val="55869168"/>
      </p:ext>
    </p:extLst>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Black Overlay, White Title">
    <p:spTree>
      <p:nvGrpSpPr>
        <p:cNvPr id="1" name=""/>
        <p:cNvGrpSpPr/>
        <p:nvPr/>
      </p:nvGrpSpPr>
      <p:grpSpPr>
        <a:xfrm>
          <a:off x="0" y="0"/>
          <a:ext cx="0" cy="0"/>
          <a:chOff x="0" y="0"/>
          <a:chExt cx="0" cy="0"/>
        </a:xfrm>
      </p:grpSpPr>
      <p:sp>
        <p:nvSpPr>
          <p:cNvPr id="2" name="Title 1"/>
          <p:cNvSpPr>
            <a:spLocks noGrp="1"/>
          </p:cNvSpPr>
          <p:nvPr>
            <p:ph type="title"/>
          </p:nvPr>
        </p:nvSpPr>
        <p:spPr>
          <a:xfrm>
            <a:off x="628650" y="152400"/>
            <a:ext cx="7886700" cy="914400"/>
          </a:xfrm>
        </p:spPr>
        <p:txBody>
          <a:bodyPr>
            <a:normAutofit/>
          </a:bodyPr>
          <a:lstStyle>
            <a:lvl1pPr algn="r">
              <a:defRPr sz="3600">
                <a:solidFill>
                  <a:schemeClr val="accent1"/>
                </a:solidFill>
              </a:defRPr>
            </a:lvl1pPr>
          </a:lstStyle>
          <a:p>
            <a:r>
              <a:rPr lang="en-US"/>
              <a:t>Click to edit Master title style</a:t>
            </a:r>
            <a:endParaRPr lang="en-US" dirty="0"/>
          </a:p>
        </p:txBody>
      </p:sp>
      <p:sp>
        <p:nvSpPr>
          <p:cNvPr id="9" name="Picture Placeholder 12"/>
          <p:cNvSpPr>
            <a:spLocks noGrp="1"/>
          </p:cNvSpPr>
          <p:nvPr>
            <p:ph type="pic" sz="quarter" idx="13"/>
          </p:nvPr>
        </p:nvSpPr>
        <p:spPr>
          <a:xfrm>
            <a:off x="0" y="1219198"/>
            <a:ext cx="9144000" cy="5638802"/>
          </a:xfrm>
        </p:spPr>
        <p:txBody>
          <a:bodyPr rtlCol="0">
            <a:normAutofit/>
          </a:bodyPr>
          <a:lstStyle>
            <a:lvl1pPr>
              <a:defRPr baseline="0"/>
            </a:lvl1pPr>
          </a:lstStyle>
          <a:p>
            <a:pPr lvl="0"/>
            <a:r>
              <a:rPr lang="en-US" noProof="0" dirty="0"/>
              <a:t>Click icon to add picture</a:t>
            </a:r>
          </a:p>
        </p:txBody>
      </p:sp>
      <p:sp>
        <p:nvSpPr>
          <p:cNvPr id="10" name="Content Placeholder 2"/>
          <p:cNvSpPr>
            <a:spLocks noGrp="1"/>
          </p:cNvSpPr>
          <p:nvPr>
            <p:ph idx="1"/>
          </p:nvPr>
        </p:nvSpPr>
        <p:spPr>
          <a:xfrm>
            <a:off x="0" y="2609242"/>
            <a:ext cx="4262718" cy="2858714"/>
          </a:xfrm>
          <a:solidFill>
            <a:srgbClr val="003865">
              <a:alpha val="87843"/>
            </a:srgbClr>
          </a:solidFill>
        </p:spPr>
        <p:txBody>
          <a:bodyPr rIns="274320" anchor="ctr"/>
          <a:lstStyle>
            <a:lvl1pPr marL="685783" indent="-228594">
              <a:lnSpc>
                <a:spcPct val="100000"/>
              </a:lnSpc>
              <a:spcBef>
                <a:spcPts val="0"/>
              </a:spcBef>
              <a:buClr>
                <a:schemeClr val="accent2"/>
              </a:buClr>
              <a:defRPr>
                <a:solidFill>
                  <a:schemeClr val="bg1"/>
                </a:solidFill>
              </a:defRPr>
            </a:lvl1pPr>
            <a:lvl2pPr marL="1142971" indent="-228594">
              <a:lnSpc>
                <a:spcPct val="100000"/>
              </a:lnSpc>
              <a:buClr>
                <a:schemeClr val="accent2"/>
              </a:buClr>
              <a:defRPr>
                <a:solidFill>
                  <a:schemeClr val="bg1"/>
                </a:solidFill>
              </a:defRPr>
            </a:lvl2pPr>
            <a:lvl3pPr marL="1600160" indent="-228594">
              <a:lnSpc>
                <a:spcPct val="100000"/>
              </a:lnSpc>
              <a:buClr>
                <a:schemeClr val="accent2"/>
              </a:buClr>
              <a:defRPr>
                <a:solidFill>
                  <a:schemeClr val="bg1"/>
                </a:solidFill>
              </a:defRPr>
            </a:lvl3pPr>
            <a:lvl4pPr marL="2057349" indent="-228594">
              <a:lnSpc>
                <a:spcPct val="100000"/>
              </a:lnSpc>
              <a:buClr>
                <a:schemeClr val="accent2"/>
              </a:buClr>
              <a:defRPr>
                <a:solidFill>
                  <a:schemeClr val="bg1"/>
                </a:solidFill>
              </a:defRPr>
            </a:lvl4pPr>
            <a:lvl5pPr marL="2514537" indent="-228594">
              <a:lnSpc>
                <a:spcPct val="100000"/>
              </a:lnSpc>
              <a:buClr>
                <a:schemeClr val="accent2"/>
              </a:buClr>
              <a:defRPr>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3">
            <a:extLst>
              <a:ext uri="{FF2B5EF4-FFF2-40B4-BE49-F238E27FC236}">
                <a16:creationId xmlns:a16="http://schemas.microsoft.com/office/drawing/2014/main" id="{8A3989F7-6E8E-42A1-917D-B03A06D2AFD9}"/>
              </a:ext>
            </a:extLst>
          </p:cNvPr>
          <p:cNvSpPr>
            <a:spLocks noGrp="1"/>
          </p:cNvSpPr>
          <p:nvPr>
            <p:ph type="dt" sz="half" idx="14"/>
          </p:nvPr>
        </p:nvSpPr>
        <p:spPr/>
        <p:txBody>
          <a:bodyPr/>
          <a:lstStyle>
            <a:lvl1pPr>
              <a:defRPr/>
            </a:lvl1pPr>
          </a:lstStyle>
          <a:p>
            <a:pPr>
              <a:defRPr/>
            </a:pPr>
            <a:fld id="{D243F3DC-BB9D-470E-8EB9-7D592FC6FA9E}" type="datetime1">
              <a:rPr lang="en-US"/>
              <a:pPr>
                <a:defRPr/>
              </a:pPr>
              <a:t>12/16/2021</a:t>
            </a:fld>
            <a:endParaRPr lang="en-US" dirty="0"/>
          </a:p>
        </p:txBody>
      </p:sp>
      <p:sp>
        <p:nvSpPr>
          <p:cNvPr id="6" name="Slide Number Placeholder 5">
            <a:extLst>
              <a:ext uri="{FF2B5EF4-FFF2-40B4-BE49-F238E27FC236}">
                <a16:creationId xmlns:a16="http://schemas.microsoft.com/office/drawing/2014/main" id="{3CBF6FD0-3BE8-4EAD-9D1C-B0747F44000E}"/>
              </a:ext>
            </a:extLst>
          </p:cNvPr>
          <p:cNvSpPr>
            <a:spLocks noGrp="1"/>
          </p:cNvSpPr>
          <p:nvPr>
            <p:ph type="sldNum" sz="quarter" idx="15"/>
          </p:nvPr>
        </p:nvSpPr>
        <p:spPr/>
        <p:txBody>
          <a:bodyPr/>
          <a:lstStyle>
            <a:lvl1pPr>
              <a:defRPr/>
            </a:lvl1pPr>
          </a:lstStyle>
          <a:p>
            <a:fld id="{FFBC4C46-BE88-42B2-9212-537D6F03D3FB}" type="slidenum">
              <a:rPr lang="en-US" altLang="en-US"/>
              <a:pPr/>
              <a:t>‹#›</a:t>
            </a:fld>
            <a:endParaRPr lang="en-US" altLang="en-US"/>
          </a:p>
        </p:txBody>
      </p:sp>
      <p:sp>
        <p:nvSpPr>
          <p:cNvPr id="7" name="Footer Placeholder 4">
            <a:extLst>
              <a:ext uri="{FF2B5EF4-FFF2-40B4-BE49-F238E27FC236}">
                <a16:creationId xmlns:a16="http://schemas.microsoft.com/office/drawing/2014/main" id="{CD42C66B-8AE8-4C6B-B625-F4092C45C683}"/>
              </a:ext>
            </a:extLst>
          </p:cNvPr>
          <p:cNvSpPr>
            <a:spLocks noGrp="1"/>
          </p:cNvSpPr>
          <p:nvPr>
            <p:ph type="ftr" sz="quarter" idx="16"/>
          </p:nvPr>
        </p:nvSpPr>
        <p:spPr/>
        <p:txBody>
          <a:bodyPr/>
          <a:lstStyle>
            <a:lvl1pPr algn="ctr">
              <a:defRPr sz="1200">
                <a:solidFill>
                  <a:schemeClr val="tx2"/>
                </a:solidFill>
              </a:defRPr>
            </a:lvl1pPr>
          </a:lstStyle>
          <a:p>
            <a:pPr>
              <a:defRPr/>
            </a:pPr>
            <a:r>
              <a:rPr lang="en-US"/>
              <a:t>Optional Tagline Goes Here </a:t>
            </a:r>
            <a:r>
              <a:rPr lang="en-US">
                <a:solidFill>
                  <a:schemeClr val="accent1"/>
                </a:solidFill>
              </a:rPr>
              <a:t>|</a:t>
            </a:r>
            <a:r>
              <a:rPr lang="en-US"/>
              <a:t>  mndot.gov/</a:t>
            </a:r>
          </a:p>
        </p:txBody>
      </p:sp>
    </p:spTree>
    <p:extLst>
      <p:ext uri="{BB962C8B-B14F-4D97-AF65-F5344CB8AC3E}">
        <p14:creationId xmlns:p14="http://schemas.microsoft.com/office/powerpoint/2010/main" val="474708915"/>
      </p:ext>
    </p:extLst>
  </p:cSld>
  <p:clrMapOvr>
    <a:masterClrMapping/>
  </p:clrMapOvr>
  <p:hf sldNum="0"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and Content (Solid White)">
    <p:spTree>
      <p:nvGrpSpPr>
        <p:cNvPr id="1" name=""/>
        <p:cNvGrpSpPr/>
        <p:nvPr/>
      </p:nvGrpSpPr>
      <p:grpSpPr>
        <a:xfrm>
          <a:off x="0" y="0"/>
          <a:ext cx="0" cy="0"/>
          <a:chOff x="0" y="0"/>
          <a:chExt cx="0" cy="0"/>
        </a:xfrm>
      </p:grpSpPr>
      <p:sp>
        <p:nvSpPr>
          <p:cNvPr id="6" name="Title 1"/>
          <p:cNvSpPr>
            <a:spLocks noGrp="1"/>
          </p:cNvSpPr>
          <p:nvPr>
            <p:ph type="title"/>
          </p:nvPr>
        </p:nvSpPr>
        <p:spPr>
          <a:xfrm>
            <a:off x="628650" y="152400"/>
            <a:ext cx="7886700" cy="914400"/>
          </a:xfrm>
        </p:spPr>
        <p:txBody>
          <a:bodyPr>
            <a:normAutofit/>
          </a:bodyPr>
          <a:lstStyle>
            <a:lvl1pPr algn="r">
              <a:defRPr sz="3600">
                <a:solidFill>
                  <a:schemeClr val="accent1"/>
                </a:solidFill>
              </a:defRPr>
            </a:lvl1pPr>
          </a:lstStyle>
          <a:p>
            <a:r>
              <a:rPr lang="en-US"/>
              <a:t>Click to edit Master title style</a:t>
            </a:r>
            <a:endParaRPr lang="en-US" dirty="0"/>
          </a:p>
        </p:txBody>
      </p:sp>
      <p:sp>
        <p:nvSpPr>
          <p:cNvPr id="5" name="Content Placeholder 4"/>
          <p:cNvSpPr>
            <a:spLocks noGrp="1"/>
          </p:cNvSpPr>
          <p:nvPr>
            <p:ph sz="quarter" idx="10"/>
          </p:nvPr>
        </p:nvSpPr>
        <p:spPr>
          <a:xfrm>
            <a:off x="628650" y="1366346"/>
            <a:ext cx="7886700" cy="4788393"/>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4">
            <a:extLst>
              <a:ext uri="{FF2B5EF4-FFF2-40B4-BE49-F238E27FC236}">
                <a16:creationId xmlns:a16="http://schemas.microsoft.com/office/drawing/2014/main" id="{6DBA1397-58CD-4AA0-AC08-B2C01318BE5F}"/>
              </a:ext>
            </a:extLst>
          </p:cNvPr>
          <p:cNvSpPr>
            <a:spLocks noGrp="1"/>
          </p:cNvSpPr>
          <p:nvPr>
            <p:ph type="dt" sz="half" idx="11"/>
          </p:nvPr>
        </p:nvSpPr>
        <p:spPr/>
        <p:txBody>
          <a:bodyPr/>
          <a:lstStyle>
            <a:lvl1pPr>
              <a:defRPr/>
            </a:lvl1pPr>
          </a:lstStyle>
          <a:p>
            <a:pPr>
              <a:defRPr/>
            </a:pPr>
            <a:fld id="{65154494-8035-4C0F-9169-D3CBD625783D}" type="datetime1">
              <a:rPr lang="en-US"/>
              <a:pPr>
                <a:defRPr/>
              </a:pPr>
              <a:t>12/16/2021</a:t>
            </a:fld>
            <a:endParaRPr lang="en-US" dirty="0"/>
          </a:p>
        </p:txBody>
      </p:sp>
      <p:sp>
        <p:nvSpPr>
          <p:cNvPr id="7" name="Footer Placeholder 4">
            <a:extLst>
              <a:ext uri="{FF2B5EF4-FFF2-40B4-BE49-F238E27FC236}">
                <a16:creationId xmlns:a16="http://schemas.microsoft.com/office/drawing/2014/main" id="{4030AC6F-A9C4-4914-B99C-C43AB6681444}"/>
              </a:ext>
            </a:extLst>
          </p:cNvPr>
          <p:cNvSpPr>
            <a:spLocks noGrp="1"/>
          </p:cNvSpPr>
          <p:nvPr>
            <p:ph type="ftr" sz="quarter" idx="12"/>
          </p:nvPr>
        </p:nvSpPr>
        <p:spPr/>
        <p:txBody>
          <a:bodyPr/>
          <a:lstStyle>
            <a:lvl1pPr algn="ctr">
              <a:defRPr sz="1200">
                <a:solidFill>
                  <a:schemeClr val="tx2"/>
                </a:solidFill>
              </a:defRPr>
            </a:lvl1pPr>
          </a:lstStyle>
          <a:p>
            <a:pPr>
              <a:defRPr/>
            </a:pPr>
            <a:r>
              <a:rPr lang="en-US"/>
              <a:t>Optional Tagline Goes Here </a:t>
            </a:r>
            <a:r>
              <a:rPr lang="en-US">
                <a:solidFill>
                  <a:schemeClr val="accent1"/>
                </a:solidFill>
              </a:rPr>
              <a:t>|</a:t>
            </a:r>
            <a:r>
              <a:rPr lang="en-US"/>
              <a:t>  mndot.gov/</a:t>
            </a:r>
          </a:p>
        </p:txBody>
      </p:sp>
      <p:sp>
        <p:nvSpPr>
          <p:cNvPr id="8" name="Slide Number Placeholder 6">
            <a:extLst>
              <a:ext uri="{FF2B5EF4-FFF2-40B4-BE49-F238E27FC236}">
                <a16:creationId xmlns:a16="http://schemas.microsoft.com/office/drawing/2014/main" id="{E862CC0E-EFFF-4589-9571-4F3D393715B5}"/>
              </a:ext>
            </a:extLst>
          </p:cNvPr>
          <p:cNvSpPr>
            <a:spLocks noGrp="1"/>
          </p:cNvSpPr>
          <p:nvPr>
            <p:ph type="sldNum" sz="quarter" idx="13"/>
          </p:nvPr>
        </p:nvSpPr>
        <p:spPr/>
        <p:txBody>
          <a:bodyPr/>
          <a:lstStyle>
            <a:lvl1pPr>
              <a:defRPr/>
            </a:lvl1pPr>
          </a:lstStyle>
          <a:p>
            <a:fld id="{91E54D34-A6C0-468F-A936-50E437947017}" type="slidenum">
              <a:rPr lang="en-US" altLang="en-US"/>
              <a:pPr/>
              <a:t>‹#›</a:t>
            </a:fld>
            <a:endParaRPr lang="en-US" altLang="en-US"/>
          </a:p>
        </p:txBody>
      </p:sp>
    </p:spTree>
    <p:extLst>
      <p:ext uri="{BB962C8B-B14F-4D97-AF65-F5344CB8AC3E}">
        <p14:creationId xmlns:p14="http://schemas.microsoft.com/office/powerpoint/2010/main" val="216834130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and Content (Solid Dark)">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6" name="Title 1"/>
          <p:cNvSpPr>
            <a:spLocks noGrp="1"/>
          </p:cNvSpPr>
          <p:nvPr>
            <p:ph type="title"/>
          </p:nvPr>
        </p:nvSpPr>
        <p:spPr>
          <a:xfrm>
            <a:off x="628650" y="152400"/>
            <a:ext cx="7886700" cy="914400"/>
          </a:xfrm>
        </p:spPr>
        <p:txBody>
          <a:bodyPr>
            <a:normAutofit/>
          </a:bodyPr>
          <a:lstStyle>
            <a:lvl1pPr algn="r">
              <a:defRPr sz="3600">
                <a:solidFill>
                  <a:schemeClr val="accent2"/>
                </a:solidFill>
              </a:defRPr>
            </a:lvl1pPr>
          </a:lstStyle>
          <a:p>
            <a:r>
              <a:rPr lang="en-US"/>
              <a:t>Click to edit Master title style</a:t>
            </a:r>
            <a:endParaRPr lang="en-US" dirty="0"/>
          </a:p>
        </p:txBody>
      </p:sp>
      <p:sp>
        <p:nvSpPr>
          <p:cNvPr id="5" name="Content Placeholder 4"/>
          <p:cNvSpPr>
            <a:spLocks noGrp="1"/>
          </p:cNvSpPr>
          <p:nvPr>
            <p:ph sz="quarter" idx="10"/>
          </p:nvPr>
        </p:nvSpPr>
        <p:spPr>
          <a:xfrm>
            <a:off x="628650" y="1366346"/>
            <a:ext cx="7886700" cy="4788393"/>
          </a:xfrm>
        </p:spPr>
        <p:txBody>
          <a:bodyPr/>
          <a:lstStyle>
            <a:lvl1pPr>
              <a:buClr>
                <a:schemeClr val="accent2"/>
              </a:buClr>
              <a:defRPr>
                <a:solidFill>
                  <a:schemeClr val="bg1"/>
                </a:solidFill>
              </a:defRPr>
            </a:lvl1pPr>
            <a:lvl2pPr>
              <a:buClr>
                <a:schemeClr val="accent2"/>
              </a:buClr>
              <a:defRPr>
                <a:solidFill>
                  <a:schemeClr val="bg1"/>
                </a:solidFill>
              </a:defRPr>
            </a:lvl2pPr>
            <a:lvl3pPr>
              <a:buClr>
                <a:schemeClr val="accent2"/>
              </a:buClr>
              <a:defRPr>
                <a:solidFill>
                  <a:schemeClr val="bg1"/>
                </a:solidFill>
              </a:defRPr>
            </a:lvl3pPr>
            <a:lvl4pPr>
              <a:buClr>
                <a:schemeClr val="accent2"/>
              </a:buClr>
              <a:defRPr>
                <a:solidFill>
                  <a:schemeClr val="bg1"/>
                </a:solidFill>
              </a:defRPr>
            </a:lvl4pPr>
            <a:lvl5pPr>
              <a:buClr>
                <a:schemeClr val="accent2"/>
              </a:buClr>
              <a:defRPr>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4">
            <a:extLst>
              <a:ext uri="{FF2B5EF4-FFF2-40B4-BE49-F238E27FC236}">
                <a16:creationId xmlns:a16="http://schemas.microsoft.com/office/drawing/2014/main" id="{A460B61F-53DC-4255-8EC4-E8195E254AE5}"/>
              </a:ext>
            </a:extLst>
          </p:cNvPr>
          <p:cNvSpPr>
            <a:spLocks noGrp="1"/>
          </p:cNvSpPr>
          <p:nvPr>
            <p:ph type="dt" sz="half" idx="11"/>
          </p:nvPr>
        </p:nvSpPr>
        <p:spPr/>
        <p:txBody>
          <a:bodyPr/>
          <a:lstStyle>
            <a:lvl1pPr>
              <a:defRPr>
                <a:solidFill>
                  <a:schemeClr val="bg1"/>
                </a:solidFill>
              </a:defRPr>
            </a:lvl1pPr>
          </a:lstStyle>
          <a:p>
            <a:pPr>
              <a:defRPr/>
            </a:pPr>
            <a:fld id="{CBC7332B-E2FF-4619-AADE-926C2287B17C}" type="datetime1">
              <a:rPr lang="en-US"/>
              <a:pPr>
                <a:defRPr/>
              </a:pPr>
              <a:t>12/16/2021</a:t>
            </a:fld>
            <a:endParaRPr lang="en-US" dirty="0"/>
          </a:p>
        </p:txBody>
      </p:sp>
      <p:sp>
        <p:nvSpPr>
          <p:cNvPr id="7" name="Footer Placeholder 4">
            <a:extLst>
              <a:ext uri="{FF2B5EF4-FFF2-40B4-BE49-F238E27FC236}">
                <a16:creationId xmlns:a16="http://schemas.microsoft.com/office/drawing/2014/main" id="{386575B6-F1D2-467F-8B30-189D50289C3B}"/>
              </a:ext>
            </a:extLst>
          </p:cNvPr>
          <p:cNvSpPr>
            <a:spLocks noGrp="1"/>
          </p:cNvSpPr>
          <p:nvPr>
            <p:ph type="ftr" sz="quarter" idx="12"/>
          </p:nvPr>
        </p:nvSpPr>
        <p:spPr/>
        <p:txBody>
          <a:bodyPr/>
          <a:lstStyle>
            <a:lvl1pPr algn="ctr">
              <a:defRPr sz="1200">
                <a:solidFill>
                  <a:schemeClr val="bg1"/>
                </a:solidFill>
              </a:defRPr>
            </a:lvl1pPr>
          </a:lstStyle>
          <a:p>
            <a:pPr>
              <a:defRPr/>
            </a:pPr>
            <a:r>
              <a:rPr lang="en-US"/>
              <a:t>Optional Tagline Goes Here </a:t>
            </a:r>
            <a:r>
              <a:rPr lang="en-US">
                <a:solidFill>
                  <a:schemeClr val="accent2"/>
                </a:solidFill>
              </a:rPr>
              <a:t>|</a:t>
            </a:r>
            <a:r>
              <a:rPr lang="en-US"/>
              <a:t>  mndot.gov/</a:t>
            </a:r>
          </a:p>
        </p:txBody>
      </p:sp>
      <p:sp>
        <p:nvSpPr>
          <p:cNvPr id="8" name="Slide Number Placeholder 6">
            <a:extLst>
              <a:ext uri="{FF2B5EF4-FFF2-40B4-BE49-F238E27FC236}">
                <a16:creationId xmlns:a16="http://schemas.microsoft.com/office/drawing/2014/main" id="{B8A162E8-2665-41B8-814F-55889715C540}"/>
              </a:ext>
            </a:extLst>
          </p:cNvPr>
          <p:cNvSpPr>
            <a:spLocks noGrp="1"/>
          </p:cNvSpPr>
          <p:nvPr>
            <p:ph type="sldNum" sz="quarter" idx="13"/>
          </p:nvPr>
        </p:nvSpPr>
        <p:spPr/>
        <p:txBody>
          <a:bodyPr/>
          <a:lstStyle>
            <a:lvl1pPr>
              <a:defRPr>
                <a:solidFill>
                  <a:schemeClr val="bg1"/>
                </a:solidFill>
              </a:defRPr>
            </a:lvl1pPr>
          </a:lstStyle>
          <a:p>
            <a:fld id="{9007A809-67D1-4A18-B89E-15F39828219A}" type="slidenum">
              <a:rPr lang="en-US" altLang="en-US"/>
              <a:pPr/>
              <a:t>‹#›</a:t>
            </a:fld>
            <a:endParaRPr lang="en-US" altLang="en-US"/>
          </a:p>
        </p:txBody>
      </p:sp>
    </p:spTree>
    <p:extLst>
      <p:ext uri="{BB962C8B-B14F-4D97-AF65-F5344CB8AC3E}">
        <p14:creationId xmlns:p14="http://schemas.microsoft.com/office/powerpoint/2010/main" val="143572925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Title and Content (Solid Dark)">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6" name="Title 1"/>
          <p:cNvSpPr>
            <a:spLocks noGrp="1"/>
          </p:cNvSpPr>
          <p:nvPr>
            <p:ph type="title"/>
          </p:nvPr>
        </p:nvSpPr>
        <p:spPr>
          <a:xfrm>
            <a:off x="628650" y="152400"/>
            <a:ext cx="7886700" cy="914400"/>
          </a:xfrm>
        </p:spPr>
        <p:txBody>
          <a:bodyPr>
            <a:normAutofit/>
          </a:bodyPr>
          <a:lstStyle>
            <a:lvl1pPr algn="r">
              <a:defRPr sz="3600">
                <a:solidFill>
                  <a:schemeClr val="accent2"/>
                </a:solidFill>
              </a:defRPr>
            </a:lvl1pPr>
          </a:lstStyle>
          <a:p>
            <a:r>
              <a:rPr lang="en-US"/>
              <a:t>Click to edit Master title style</a:t>
            </a:r>
            <a:endParaRPr lang="en-US" dirty="0"/>
          </a:p>
        </p:txBody>
      </p:sp>
      <p:sp>
        <p:nvSpPr>
          <p:cNvPr id="5" name="Content Placeholder 4"/>
          <p:cNvSpPr>
            <a:spLocks noGrp="1"/>
          </p:cNvSpPr>
          <p:nvPr>
            <p:ph sz="quarter" idx="10"/>
          </p:nvPr>
        </p:nvSpPr>
        <p:spPr>
          <a:xfrm>
            <a:off x="628650" y="1366346"/>
            <a:ext cx="7886700" cy="4788393"/>
          </a:xfrm>
        </p:spPr>
        <p:txBody>
          <a:bodyPr/>
          <a:lstStyle>
            <a:lvl1pPr>
              <a:buClr>
                <a:schemeClr val="accent2"/>
              </a:buClr>
              <a:defRPr>
                <a:solidFill>
                  <a:schemeClr val="bg1"/>
                </a:solidFill>
              </a:defRPr>
            </a:lvl1pPr>
            <a:lvl2pPr>
              <a:buClr>
                <a:schemeClr val="accent2"/>
              </a:buClr>
              <a:defRPr>
                <a:solidFill>
                  <a:schemeClr val="bg1"/>
                </a:solidFill>
              </a:defRPr>
            </a:lvl2pPr>
            <a:lvl3pPr>
              <a:buClr>
                <a:schemeClr val="accent2"/>
              </a:buClr>
              <a:defRPr>
                <a:solidFill>
                  <a:schemeClr val="bg1"/>
                </a:solidFill>
              </a:defRPr>
            </a:lvl3pPr>
            <a:lvl4pPr>
              <a:buClr>
                <a:schemeClr val="accent2"/>
              </a:buClr>
              <a:defRPr>
                <a:solidFill>
                  <a:schemeClr val="bg1"/>
                </a:solidFill>
              </a:defRPr>
            </a:lvl4pPr>
            <a:lvl5pPr>
              <a:buClr>
                <a:schemeClr val="accent2"/>
              </a:buClr>
              <a:defRPr>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4">
            <a:extLst>
              <a:ext uri="{FF2B5EF4-FFF2-40B4-BE49-F238E27FC236}">
                <a16:creationId xmlns:a16="http://schemas.microsoft.com/office/drawing/2014/main" id="{8B25F59E-375E-4A98-BAEB-BBE76D221120}"/>
              </a:ext>
            </a:extLst>
          </p:cNvPr>
          <p:cNvSpPr>
            <a:spLocks noGrp="1"/>
          </p:cNvSpPr>
          <p:nvPr>
            <p:ph type="dt" sz="half" idx="11"/>
          </p:nvPr>
        </p:nvSpPr>
        <p:spPr/>
        <p:txBody>
          <a:bodyPr/>
          <a:lstStyle>
            <a:lvl1pPr>
              <a:defRPr>
                <a:solidFill>
                  <a:schemeClr val="bg1"/>
                </a:solidFill>
              </a:defRPr>
            </a:lvl1pPr>
          </a:lstStyle>
          <a:p>
            <a:pPr>
              <a:defRPr/>
            </a:pPr>
            <a:fld id="{E86A8DD9-44E8-42A5-91A3-7703D3B16C78}" type="datetime1">
              <a:rPr lang="en-US"/>
              <a:pPr>
                <a:defRPr/>
              </a:pPr>
              <a:t>12/16/2021</a:t>
            </a:fld>
            <a:endParaRPr lang="en-US" dirty="0"/>
          </a:p>
        </p:txBody>
      </p:sp>
      <p:sp>
        <p:nvSpPr>
          <p:cNvPr id="7" name="Footer Placeholder 4">
            <a:extLst>
              <a:ext uri="{FF2B5EF4-FFF2-40B4-BE49-F238E27FC236}">
                <a16:creationId xmlns:a16="http://schemas.microsoft.com/office/drawing/2014/main" id="{490C8588-02A5-44D5-B045-2C7487575FE7}"/>
              </a:ext>
            </a:extLst>
          </p:cNvPr>
          <p:cNvSpPr>
            <a:spLocks noGrp="1"/>
          </p:cNvSpPr>
          <p:nvPr>
            <p:ph type="ftr" sz="quarter" idx="12"/>
          </p:nvPr>
        </p:nvSpPr>
        <p:spPr/>
        <p:txBody>
          <a:bodyPr/>
          <a:lstStyle>
            <a:lvl1pPr algn="ctr">
              <a:defRPr sz="1200">
                <a:solidFill>
                  <a:schemeClr val="bg1"/>
                </a:solidFill>
              </a:defRPr>
            </a:lvl1pPr>
          </a:lstStyle>
          <a:p>
            <a:pPr>
              <a:defRPr/>
            </a:pPr>
            <a:r>
              <a:rPr lang="en-US"/>
              <a:t>Optional Tagline Goes Here </a:t>
            </a:r>
            <a:r>
              <a:rPr lang="en-US">
                <a:solidFill>
                  <a:schemeClr val="accent2"/>
                </a:solidFill>
              </a:rPr>
              <a:t>|</a:t>
            </a:r>
            <a:r>
              <a:rPr lang="en-US"/>
              <a:t>  mndot.gov/</a:t>
            </a:r>
          </a:p>
        </p:txBody>
      </p:sp>
      <p:sp>
        <p:nvSpPr>
          <p:cNvPr id="8" name="Slide Number Placeholder 6">
            <a:extLst>
              <a:ext uri="{FF2B5EF4-FFF2-40B4-BE49-F238E27FC236}">
                <a16:creationId xmlns:a16="http://schemas.microsoft.com/office/drawing/2014/main" id="{381432D5-B995-4601-8762-ED95428FB513}"/>
              </a:ext>
            </a:extLst>
          </p:cNvPr>
          <p:cNvSpPr>
            <a:spLocks noGrp="1"/>
          </p:cNvSpPr>
          <p:nvPr>
            <p:ph type="sldNum" sz="quarter" idx="13"/>
          </p:nvPr>
        </p:nvSpPr>
        <p:spPr/>
        <p:txBody>
          <a:bodyPr/>
          <a:lstStyle>
            <a:lvl1pPr>
              <a:defRPr>
                <a:solidFill>
                  <a:schemeClr val="bg1"/>
                </a:solidFill>
              </a:defRPr>
            </a:lvl1pPr>
          </a:lstStyle>
          <a:p>
            <a:fld id="{F2465F59-E8DE-428F-8935-CA58114F9076}" type="slidenum">
              <a:rPr lang="en-US" altLang="en-US"/>
              <a:pPr/>
              <a:t>‹#›</a:t>
            </a:fld>
            <a:endParaRPr lang="en-US" altLang="en-US"/>
          </a:p>
        </p:txBody>
      </p:sp>
    </p:spTree>
    <p:extLst>
      <p:ext uri="{BB962C8B-B14F-4D97-AF65-F5344CB8AC3E}">
        <p14:creationId xmlns:p14="http://schemas.microsoft.com/office/powerpoint/2010/main" val="97408163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and Content (Solid Lt Gray)">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6" name="Title 1"/>
          <p:cNvSpPr>
            <a:spLocks noGrp="1"/>
          </p:cNvSpPr>
          <p:nvPr>
            <p:ph type="title"/>
          </p:nvPr>
        </p:nvSpPr>
        <p:spPr>
          <a:xfrm>
            <a:off x="628650" y="152400"/>
            <a:ext cx="7886700" cy="914400"/>
          </a:xfrm>
        </p:spPr>
        <p:txBody>
          <a:bodyPr>
            <a:normAutofit/>
          </a:bodyPr>
          <a:lstStyle>
            <a:lvl1pPr algn="r">
              <a:defRPr sz="3600">
                <a:solidFill>
                  <a:schemeClr val="accent1"/>
                </a:solidFill>
              </a:defRPr>
            </a:lvl1pPr>
          </a:lstStyle>
          <a:p>
            <a:r>
              <a:rPr lang="en-US"/>
              <a:t>Click to edit Master title style</a:t>
            </a:r>
            <a:endParaRPr lang="en-US" dirty="0"/>
          </a:p>
        </p:txBody>
      </p:sp>
      <p:sp>
        <p:nvSpPr>
          <p:cNvPr id="5" name="Content Placeholder 4"/>
          <p:cNvSpPr>
            <a:spLocks noGrp="1"/>
          </p:cNvSpPr>
          <p:nvPr>
            <p:ph sz="quarter" idx="10"/>
          </p:nvPr>
        </p:nvSpPr>
        <p:spPr>
          <a:xfrm>
            <a:off x="628650" y="1366346"/>
            <a:ext cx="7886700" cy="4788393"/>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A5FD9ACE-DB9C-4BE7-92F3-D1421547D260}"/>
              </a:ext>
            </a:extLst>
          </p:cNvPr>
          <p:cNvSpPr>
            <a:spLocks noGrp="1"/>
          </p:cNvSpPr>
          <p:nvPr>
            <p:ph type="dt" sz="half" idx="11"/>
          </p:nvPr>
        </p:nvSpPr>
        <p:spPr/>
        <p:txBody>
          <a:bodyPr/>
          <a:lstStyle>
            <a:lvl1pPr algn="l">
              <a:defRPr sz="1200">
                <a:solidFill>
                  <a:schemeClr val="tx2"/>
                </a:solidFill>
              </a:defRPr>
            </a:lvl1pPr>
          </a:lstStyle>
          <a:p>
            <a:pPr>
              <a:defRPr/>
            </a:pPr>
            <a:fld id="{69A22B3B-8553-4230-A7AA-0224BE2D9FE0}" type="datetime1">
              <a:rPr lang="en-US"/>
              <a:pPr>
                <a:defRPr/>
              </a:pPr>
              <a:t>12/16/2021</a:t>
            </a:fld>
            <a:endParaRPr lang="en-US" dirty="0"/>
          </a:p>
        </p:txBody>
      </p:sp>
      <p:sp>
        <p:nvSpPr>
          <p:cNvPr id="7" name="Footer Placeholder 4">
            <a:extLst>
              <a:ext uri="{FF2B5EF4-FFF2-40B4-BE49-F238E27FC236}">
                <a16:creationId xmlns:a16="http://schemas.microsoft.com/office/drawing/2014/main" id="{812ED1A2-A387-4A92-8EA4-E459D2FEC8D7}"/>
              </a:ext>
            </a:extLst>
          </p:cNvPr>
          <p:cNvSpPr>
            <a:spLocks noGrp="1"/>
          </p:cNvSpPr>
          <p:nvPr>
            <p:ph type="ftr" sz="quarter" idx="12"/>
          </p:nvPr>
        </p:nvSpPr>
        <p:spPr/>
        <p:txBody>
          <a:bodyPr/>
          <a:lstStyle>
            <a:lvl1pPr algn="ctr">
              <a:defRPr sz="1200">
                <a:solidFill>
                  <a:schemeClr val="tx2"/>
                </a:solidFill>
              </a:defRPr>
            </a:lvl1pPr>
          </a:lstStyle>
          <a:p>
            <a:pPr>
              <a:defRPr/>
            </a:pPr>
            <a:r>
              <a:rPr lang="en-US"/>
              <a:t>Optional Tagline Goes Here </a:t>
            </a:r>
            <a:r>
              <a:rPr lang="en-US">
                <a:solidFill>
                  <a:schemeClr val="accent1"/>
                </a:solidFill>
              </a:rPr>
              <a:t>|</a:t>
            </a:r>
            <a:r>
              <a:rPr lang="en-US"/>
              <a:t>  mndot.gov/</a:t>
            </a:r>
          </a:p>
        </p:txBody>
      </p:sp>
      <p:sp>
        <p:nvSpPr>
          <p:cNvPr id="8" name="Slide Number Placeholder 5">
            <a:extLst>
              <a:ext uri="{FF2B5EF4-FFF2-40B4-BE49-F238E27FC236}">
                <a16:creationId xmlns:a16="http://schemas.microsoft.com/office/drawing/2014/main" id="{09722524-173B-44BD-BB7A-2ADDCD8A18E5}"/>
              </a:ext>
            </a:extLst>
          </p:cNvPr>
          <p:cNvSpPr>
            <a:spLocks noGrp="1"/>
          </p:cNvSpPr>
          <p:nvPr>
            <p:ph type="sldNum" sz="quarter" idx="13"/>
          </p:nvPr>
        </p:nvSpPr>
        <p:spPr/>
        <p:txBody>
          <a:bodyPr/>
          <a:lstStyle>
            <a:lvl1pPr>
              <a:defRPr/>
            </a:lvl1pPr>
          </a:lstStyle>
          <a:p>
            <a:fld id="{8952958F-A784-4D6A-B05A-08FB86D1FE3B}" type="slidenum">
              <a:rPr lang="en-US" altLang="en-US"/>
              <a:pPr/>
              <a:t>‹#›</a:t>
            </a:fld>
            <a:endParaRPr lang="en-US" altLang="en-US"/>
          </a:p>
        </p:txBody>
      </p:sp>
    </p:spTree>
    <p:extLst>
      <p:ext uri="{BB962C8B-B14F-4D97-AF65-F5344CB8AC3E}">
        <p14:creationId xmlns:p14="http://schemas.microsoft.com/office/powerpoint/2010/main" val="123111994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2_Title and Content (Solid Dark)">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10" name="Title 1"/>
          <p:cNvSpPr>
            <a:spLocks noGrp="1"/>
          </p:cNvSpPr>
          <p:nvPr>
            <p:ph type="title"/>
          </p:nvPr>
        </p:nvSpPr>
        <p:spPr>
          <a:xfrm>
            <a:off x="628650" y="152400"/>
            <a:ext cx="7886700" cy="914400"/>
          </a:xfrm>
        </p:spPr>
        <p:txBody>
          <a:bodyPr>
            <a:normAutofit/>
          </a:bodyPr>
          <a:lstStyle>
            <a:lvl1pPr algn="r">
              <a:defRPr sz="3600">
                <a:solidFill>
                  <a:schemeClr val="accent2"/>
                </a:solidFill>
              </a:defRPr>
            </a:lvl1pPr>
          </a:lstStyle>
          <a:p>
            <a:r>
              <a:rPr lang="en-US"/>
              <a:t>Click to edit Master title style</a:t>
            </a:r>
            <a:endParaRPr lang="en-US" dirty="0"/>
          </a:p>
        </p:txBody>
      </p:sp>
      <p:sp>
        <p:nvSpPr>
          <p:cNvPr id="11" name="Content Placeholder 4"/>
          <p:cNvSpPr>
            <a:spLocks noGrp="1"/>
          </p:cNvSpPr>
          <p:nvPr>
            <p:ph sz="quarter" idx="10"/>
          </p:nvPr>
        </p:nvSpPr>
        <p:spPr>
          <a:xfrm>
            <a:off x="628651" y="1366346"/>
            <a:ext cx="4676215" cy="4788393"/>
          </a:xfrm>
        </p:spPr>
        <p:txBody>
          <a:bodyPr/>
          <a:lstStyle>
            <a:lvl1pPr>
              <a:buClr>
                <a:schemeClr val="accent2"/>
              </a:buClr>
              <a:defRPr>
                <a:solidFill>
                  <a:schemeClr val="bg1"/>
                </a:solidFill>
              </a:defRPr>
            </a:lvl1pPr>
            <a:lvl2pPr>
              <a:buClr>
                <a:schemeClr val="accent2"/>
              </a:buClr>
              <a:defRPr>
                <a:solidFill>
                  <a:schemeClr val="bg1"/>
                </a:solidFill>
              </a:defRPr>
            </a:lvl2pPr>
            <a:lvl3pPr>
              <a:buClr>
                <a:schemeClr val="accent2"/>
              </a:buClr>
              <a:defRPr>
                <a:solidFill>
                  <a:schemeClr val="bg1"/>
                </a:solidFill>
              </a:defRPr>
            </a:lvl3pPr>
            <a:lvl4pPr>
              <a:buClr>
                <a:schemeClr val="accent2"/>
              </a:buClr>
              <a:defRPr>
                <a:solidFill>
                  <a:schemeClr val="bg1"/>
                </a:solidFill>
              </a:defRPr>
            </a:lvl4pPr>
            <a:lvl5pPr>
              <a:buClr>
                <a:schemeClr val="accent2"/>
              </a:buClr>
              <a:defRPr>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Picture Placeholder 2"/>
          <p:cNvSpPr>
            <a:spLocks noGrp="1"/>
          </p:cNvSpPr>
          <p:nvPr>
            <p:ph type="pic" sz="quarter" idx="13"/>
          </p:nvPr>
        </p:nvSpPr>
        <p:spPr>
          <a:xfrm>
            <a:off x="5740174" y="1364826"/>
            <a:ext cx="3403826" cy="4538434"/>
          </a:xfrm>
        </p:spPr>
        <p:txBody>
          <a:bodyPr rtlCol="0">
            <a:normAutofit/>
          </a:bodyPr>
          <a:lstStyle>
            <a:lvl1pPr>
              <a:buClr>
                <a:schemeClr val="accent2"/>
              </a:buClr>
              <a:defRPr>
                <a:solidFill>
                  <a:schemeClr val="bg1"/>
                </a:solidFill>
              </a:defRPr>
            </a:lvl1pPr>
          </a:lstStyle>
          <a:p>
            <a:pPr lvl="0"/>
            <a:endParaRPr lang="en-US" noProof="0" dirty="0"/>
          </a:p>
        </p:txBody>
      </p:sp>
      <p:sp>
        <p:nvSpPr>
          <p:cNvPr id="5" name="Date Placeholder 4">
            <a:extLst>
              <a:ext uri="{FF2B5EF4-FFF2-40B4-BE49-F238E27FC236}">
                <a16:creationId xmlns:a16="http://schemas.microsoft.com/office/drawing/2014/main" id="{372B43A3-8B12-4F5B-9B47-E379478FBA1C}"/>
              </a:ext>
            </a:extLst>
          </p:cNvPr>
          <p:cNvSpPr>
            <a:spLocks noGrp="1"/>
          </p:cNvSpPr>
          <p:nvPr>
            <p:ph type="dt" sz="half" idx="14"/>
          </p:nvPr>
        </p:nvSpPr>
        <p:spPr/>
        <p:txBody>
          <a:bodyPr/>
          <a:lstStyle>
            <a:lvl1pPr>
              <a:defRPr>
                <a:solidFill>
                  <a:schemeClr val="bg1"/>
                </a:solidFill>
              </a:defRPr>
            </a:lvl1pPr>
          </a:lstStyle>
          <a:p>
            <a:pPr>
              <a:defRPr/>
            </a:pPr>
            <a:fld id="{F4039DEA-3163-44A2-93D6-8833414206A5}" type="datetime1">
              <a:rPr lang="en-US"/>
              <a:pPr>
                <a:defRPr/>
              </a:pPr>
              <a:t>12/16/2021</a:t>
            </a:fld>
            <a:endParaRPr lang="en-US" dirty="0"/>
          </a:p>
        </p:txBody>
      </p:sp>
      <p:sp>
        <p:nvSpPr>
          <p:cNvPr id="6" name="Footer Placeholder 4">
            <a:extLst>
              <a:ext uri="{FF2B5EF4-FFF2-40B4-BE49-F238E27FC236}">
                <a16:creationId xmlns:a16="http://schemas.microsoft.com/office/drawing/2014/main" id="{159C96CD-1053-48C8-AD9A-2EBD9E70726A}"/>
              </a:ext>
            </a:extLst>
          </p:cNvPr>
          <p:cNvSpPr>
            <a:spLocks noGrp="1"/>
          </p:cNvSpPr>
          <p:nvPr>
            <p:ph type="ftr" sz="quarter" idx="15"/>
          </p:nvPr>
        </p:nvSpPr>
        <p:spPr/>
        <p:txBody>
          <a:bodyPr/>
          <a:lstStyle>
            <a:lvl1pPr algn="ctr">
              <a:defRPr sz="1200">
                <a:solidFill>
                  <a:schemeClr val="bg1"/>
                </a:solidFill>
              </a:defRPr>
            </a:lvl1pPr>
          </a:lstStyle>
          <a:p>
            <a:pPr>
              <a:defRPr/>
            </a:pPr>
            <a:r>
              <a:rPr lang="en-US"/>
              <a:t>Optional Tagline Goes Here </a:t>
            </a:r>
            <a:r>
              <a:rPr lang="en-US">
                <a:solidFill>
                  <a:schemeClr val="accent2"/>
                </a:solidFill>
              </a:rPr>
              <a:t>|</a:t>
            </a:r>
            <a:r>
              <a:rPr lang="en-US"/>
              <a:t>  mndot.gov/</a:t>
            </a:r>
          </a:p>
        </p:txBody>
      </p:sp>
      <p:sp>
        <p:nvSpPr>
          <p:cNvPr id="7" name="Slide Number Placeholder 6">
            <a:extLst>
              <a:ext uri="{FF2B5EF4-FFF2-40B4-BE49-F238E27FC236}">
                <a16:creationId xmlns:a16="http://schemas.microsoft.com/office/drawing/2014/main" id="{A6939CF9-FD1B-421B-AD34-D9CF7F4BD59E}"/>
              </a:ext>
            </a:extLst>
          </p:cNvPr>
          <p:cNvSpPr>
            <a:spLocks noGrp="1"/>
          </p:cNvSpPr>
          <p:nvPr>
            <p:ph type="sldNum" sz="quarter" idx="16"/>
          </p:nvPr>
        </p:nvSpPr>
        <p:spPr/>
        <p:txBody>
          <a:bodyPr/>
          <a:lstStyle>
            <a:lvl1pPr>
              <a:defRPr>
                <a:solidFill>
                  <a:schemeClr val="bg1"/>
                </a:solidFill>
              </a:defRPr>
            </a:lvl1pPr>
          </a:lstStyle>
          <a:p>
            <a:fld id="{73339746-6BA1-41C4-9661-641633D8ACDA}" type="slidenum">
              <a:rPr lang="en-US" altLang="en-US"/>
              <a:pPr/>
              <a:t>‹#›</a:t>
            </a:fld>
            <a:endParaRPr lang="en-US" altLang="en-US"/>
          </a:p>
        </p:txBody>
      </p:sp>
    </p:spTree>
    <p:extLst>
      <p:ext uri="{BB962C8B-B14F-4D97-AF65-F5344CB8AC3E}">
        <p14:creationId xmlns:p14="http://schemas.microsoft.com/office/powerpoint/2010/main" val="239556437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3_Title and Content (Solid Dark)">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6" name="Title 1"/>
          <p:cNvSpPr>
            <a:spLocks noGrp="1"/>
          </p:cNvSpPr>
          <p:nvPr>
            <p:ph type="title"/>
          </p:nvPr>
        </p:nvSpPr>
        <p:spPr>
          <a:xfrm>
            <a:off x="628650" y="152400"/>
            <a:ext cx="7886700" cy="914400"/>
          </a:xfrm>
        </p:spPr>
        <p:txBody>
          <a:bodyPr>
            <a:normAutofit/>
          </a:bodyPr>
          <a:lstStyle>
            <a:lvl1pPr algn="r">
              <a:defRPr sz="3600">
                <a:solidFill>
                  <a:schemeClr val="accent2"/>
                </a:solidFill>
              </a:defRPr>
            </a:lvl1pPr>
          </a:lstStyle>
          <a:p>
            <a:r>
              <a:rPr lang="en-US"/>
              <a:t>Click to edit Master title style</a:t>
            </a:r>
            <a:endParaRPr lang="en-US" dirty="0"/>
          </a:p>
        </p:txBody>
      </p:sp>
      <p:sp>
        <p:nvSpPr>
          <p:cNvPr id="10" name="Content Placeholder 4"/>
          <p:cNvSpPr>
            <a:spLocks noGrp="1"/>
          </p:cNvSpPr>
          <p:nvPr>
            <p:ph sz="quarter" idx="10"/>
          </p:nvPr>
        </p:nvSpPr>
        <p:spPr>
          <a:xfrm>
            <a:off x="628651" y="1366346"/>
            <a:ext cx="4676215" cy="4788393"/>
          </a:xfrm>
        </p:spPr>
        <p:txBody>
          <a:bodyPr/>
          <a:lstStyle>
            <a:lvl1pPr>
              <a:buClr>
                <a:schemeClr val="accent2"/>
              </a:buClr>
              <a:defRPr>
                <a:solidFill>
                  <a:schemeClr val="bg1"/>
                </a:solidFill>
              </a:defRPr>
            </a:lvl1pPr>
            <a:lvl2pPr>
              <a:buClr>
                <a:schemeClr val="accent2"/>
              </a:buClr>
              <a:defRPr>
                <a:solidFill>
                  <a:schemeClr val="bg1"/>
                </a:solidFill>
              </a:defRPr>
            </a:lvl2pPr>
            <a:lvl3pPr>
              <a:buClr>
                <a:schemeClr val="accent2"/>
              </a:buClr>
              <a:defRPr>
                <a:solidFill>
                  <a:schemeClr val="bg1"/>
                </a:solidFill>
              </a:defRPr>
            </a:lvl3pPr>
            <a:lvl4pPr>
              <a:buClr>
                <a:schemeClr val="accent2"/>
              </a:buClr>
              <a:defRPr>
                <a:solidFill>
                  <a:schemeClr val="bg1"/>
                </a:solidFill>
              </a:defRPr>
            </a:lvl4pPr>
            <a:lvl5pPr>
              <a:buClr>
                <a:schemeClr val="accent2"/>
              </a:buClr>
              <a:defRPr>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Picture Placeholder 2"/>
          <p:cNvSpPr>
            <a:spLocks noGrp="1"/>
          </p:cNvSpPr>
          <p:nvPr>
            <p:ph type="pic" sz="quarter" idx="13"/>
          </p:nvPr>
        </p:nvSpPr>
        <p:spPr>
          <a:xfrm>
            <a:off x="5740174" y="1364826"/>
            <a:ext cx="3403826" cy="4538434"/>
          </a:xfrm>
        </p:spPr>
        <p:txBody>
          <a:bodyPr rtlCol="0">
            <a:normAutofit/>
          </a:bodyPr>
          <a:lstStyle>
            <a:lvl1pPr>
              <a:buClr>
                <a:schemeClr val="accent2"/>
              </a:buClr>
              <a:defRPr>
                <a:solidFill>
                  <a:schemeClr val="bg1"/>
                </a:solidFill>
              </a:defRPr>
            </a:lvl1pPr>
          </a:lstStyle>
          <a:p>
            <a:pPr lvl="0"/>
            <a:endParaRPr lang="en-US" noProof="0" dirty="0"/>
          </a:p>
        </p:txBody>
      </p:sp>
      <p:sp>
        <p:nvSpPr>
          <p:cNvPr id="5" name="Date Placeholder 4">
            <a:extLst>
              <a:ext uri="{FF2B5EF4-FFF2-40B4-BE49-F238E27FC236}">
                <a16:creationId xmlns:a16="http://schemas.microsoft.com/office/drawing/2014/main" id="{18942139-145D-4688-A9FC-63CAAAC53E34}"/>
              </a:ext>
            </a:extLst>
          </p:cNvPr>
          <p:cNvSpPr>
            <a:spLocks noGrp="1"/>
          </p:cNvSpPr>
          <p:nvPr>
            <p:ph type="dt" sz="half" idx="14"/>
          </p:nvPr>
        </p:nvSpPr>
        <p:spPr/>
        <p:txBody>
          <a:bodyPr/>
          <a:lstStyle>
            <a:lvl1pPr>
              <a:defRPr>
                <a:solidFill>
                  <a:schemeClr val="bg1"/>
                </a:solidFill>
              </a:defRPr>
            </a:lvl1pPr>
          </a:lstStyle>
          <a:p>
            <a:pPr>
              <a:defRPr/>
            </a:pPr>
            <a:fld id="{D7E19C74-CE07-44C7-8948-EAE7B5E83D91}" type="datetime1">
              <a:rPr lang="en-US"/>
              <a:pPr>
                <a:defRPr/>
              </a:pPr>
              <a:t>12/16/2021</a:t>
            </a:fld>
            <a:endParaRPr lang="en-US" dirty="0"/>
          </a:p>
        </p:txBody>
      </p:sp>
      <p:sp>
        <p:nvSpPr>
          <p:cNvPr id="7" name="Footer Placeholder 4">
            <a:extLst>
              <a:ext uri="{FF2B5EF4-FFF2-40B4-BE49-F238E27FC236}">
                <a16:creationId xmlns:a16="http://schemas.microsoft.com/office/drawing/2014/main" id="{92F9A851-087B-4E71-8018-CA0B1A7859A3}"/>
              </a:ext>
            </a:extLst>
          </p:cNvPr>
          <p:cNvSpPr>
            <a:spLocks noGrp="1"/>
          </p:cNvSpPr>
          <p:nvPr>
            <p:ph type="ftr" sz="quarter" idx="15"/>
          </p:nvPr>
        </p:nvSpPr>
        <p:spPr/>
        <p:txBody>
          <a:bodyPr/>
          <a:lstStyle>
            <a:lvl1pPr algn="ctr">
              <a:defRPr sz="1200">
                <a:solidFill>
                  <a:schemeClr val="bg1"/>
                </a:solidFill>
              </a:defRPr>
            </a:lvl1pPr>
          </a:lstStyle>
          <a:p>
            <a:pPr>
              <a:defRPr/>
            </a:pPr>
            <a:r>
              <a:rPr lang="en-US"/>
              <a:t>Optional Tagline Goes Here </a:t>
            </a:r>
            <a:r>
              <a:rPr lang="en-US">
                <a:solidFill>
                  <a:schemeClr val="accent2"/>
                </a:solidFill>
              </a:rPr>
              <a:t>|</a:t>
            </a:r>
            <a:r>
              <a:rPr lang="en-US"/>
              <a:t>  mndot.gov/</a:t>
            </a:r>
          </a:p>
        </p:txBody>
      </p:sp>
      <p:sp>
        <p:nvSpPr>
          <p:cNvPr id="8" name="Slide Number Placeholder 6">
            <a:extLst>
              <a:ext uri="{FF2B5EF4-FFF2-40B4-BE49-F238E27FC236}">
                <a16:creationId xmlns:a16="http://schemas.microsoft.com/office/drawing/2014/main" id="{C0ABCEC7-BDBA-4631-A26D-7843CE84A94F}"/>
              </a:ext>
            </a:extLst>
          </p:cNvPr>
          <p:cNvSpPr>
            <a:spLocks noGrp="1"/>
          </p:cNvSpPr>
          <p:nvPr>
            <p:ph type="sldNum" sz="quarter" idx="16"/>
          </p:nvPr>
        </p:nvSpPr>
        <p:spPr/>
        <p:txBody>
          <a:bodyPr/>
          <a:lstStyle>
            <a:lvl1pPr>
              <a:defRPr>
                <a:solidFill>
                  <a:schemeClr val="bg1"/>
                </a:solidFill>
              </a:defRPr>
            </a:lvl1pPr>
          </a:lstStyle>
          <a:p>
            <a:fld id="{6144465A-0D07-4D3A-800B-EF00B598BF26}" type="slidenum">
              <a:rPr lang="en-US" altLang="en-US"/>
              <a:pPr/>
              <a:t>‹#›</a:t>
            </a:fld>
            <a:endParaRPr lang="en-US" altLang="en-US"/>
          </a:p>
        </p:txBody>
      </p:sp>
    </p:spTree>
    <p:extLst>
      <p:ext uri="{BB962C8B-B14F-4D97-AF65-F5344CB8AC3E}">
        <p14:creationId xmlns:p14="http://schemas.microsoft.com/office/powerpoint/2010/main" val="289111973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_Title and Content (Solid Lt Gray)">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6" name="Title 1"/>
          <p:cNvSpPr>
            <a:spLocks noGrp="1"/>
          </p:cNvSpPr>
          <p:nvPr>
            <p:ph type="title"/>
          </p:nvPr>
        </p:nvSpPr>
        <p:spPr>
          <a:xfrm>
            <a:off x="628650" y="152400"/>
            <a:ext cx="7886700" cy="914400"/>
          </a:xfrm>
        </p:spPr>
        <p:txBody>
          <a:bodyPr>
            <a:normAutofit/>
          </a:bodyPr>
          <a:lstStyle>
            <a:lvl1pPr algn="r">
              <a:defRPr sz="3600">
                <a:solidFill>
                  <a:schemeClr val="accent1"/>
                </a:solidFill>
              </a:defRPr>
            </a:lvl1pPr>
          </a:lstStyle>
          <a:p>
            <a:r>
              <a:rPr lang="en-US"/>
              <a:t>Click to edit Master title style</a:t>
            </a:r>
            <a:endParaRPr lang="en-US" dirty="0"/>
          </a:p>
        </p:txBody>
      </p:sp>
      <p:sp>
        <p:nvSpPr>
          <p:cNvPr id="7" name="Content Placeholder 4"/>
          <p:cNvSpPr>
            <a:spLocks noGrp="1"/>
          </p:cNvSpPr>
          <p:nvPr>
            <p:ph sz="quarter" idx="10"/>
          </p:nvPr>
        </p:nvSpPr>
        <p:spPr>
          <a:xfrm>
            <a:off x="628651" y="1366346"/>
            <a:ext cx="4676215" cy="4788393"/>
          </a:xfrm>
        </p:spPr>
        <p:txBody>
          <a:bodyPr/>
          <a:lstStyle>
            <a:lvl1pPr>
              <a:buClr>
                <a:schemeClr val="tx1"/>
              </a:buClr>
              <a:defRPr>
                <a:solidFill>
                  <a:schemeClr val="tx1"/>
                </a:solidFill>
              </a:defRPr>
            </a:lvl1pPr>
            <a:lvl2pPr>
              <a:buClr>
                <a:schemeClr val="tx1"/>
              </a:buClr>
              <a:defRPr>
                <a:solidFill>
                  <a:schemeClr val="tx1"/>
                </a:solidFill>
              </a:defRPr>
            </a:lvl2pPr>
            <a:lvl3pPr>
              <a:buClr>
                <a:schemeClr val="tx1"/>
              </a:buClr>
              <a:defRPr>
                <a:solidFill>
                  <a:schemeClr val="tx1"/>
                </a:solidFill>
              </a:defRPr>
            </a:lvl3pPr>
            <a:lvl4pPr>
              <a:buClr>
                <a:schemeClr val="tx1"/>
              </a:buClr>
              <a:defRPr>
                <a:solidFill>
                  <a:schemeClr val="tx1"/>
                </a:solidFill>
              </a:defRPr>
            </a:lvl4pPr>
            <a:lvl5pPr>
              <a:buClr>
                <a:schemeClr val="tx1"/>
              </a:buClr>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Picture Placeholder 2"/>
          <p:cNvSpPr>
            <a:spLocks noGrp="1"/>
          </p:cNvSpPr>
          <p:nvPr>
            <p:ph type="pic" sz="quarter" idx="13"/>
          </p:nvPr>
        </p:nvSpPr>
        <p:spPr>
          <a:xfrm>
            <a:off x="5740174" y="1364826"/>
            <a:ext cx="3403826" cy="4538434"/>
          </a:xfrm>
        </p:spPr>
        <p:txBody>
          <a:bodyPr rtlCol="0">
            <a:normAutofit/>
          </a:bodyPr>
          <a:lstStyle>
            <a:lvl1pPr>
              <a:buClr>
                <a:schemeClr val="tx1"/>
              </a:buClr>
              <a:defRPr>
                <a:solidFill>
                  <a:schemeClr val="tx1"/>
                </a:solidFill>
              </a:defRPr>
            </a:lvl1pPr>
          </a:lstStyle>
          <a:p>
            <a:pPr lvl="0"/>
            <a:endParaRPr lang="en-US" noProof="0" dirty="0"/>
          </a:p>
        </p:txBody>
      </p:sp>
      <p:sp>
        <p:nvSpPr>
          <p:cNvPr id="5" name="Date Placeholder 3">
            <a:extLst>
              <a:ext uri="{FF2B5EF4-FFF2-40B4-BE49-F238E27FC236}">
                <a16:creationId xmlns:a16="http://schemas.microsoft.com/office/drawing/2014/main" id="{3D68058C-7428-4E34-9B57-A85E7A652365}"/>
              </a:ext>
            </a:extLst>
          </p:cNvPr>
          <p:cNvSpPr>
            <a:spLocks noGrp="1"/>
          </p:cNvSpPr>
          <p:nvPr>
            <p:ph type="dt" sz="half" idx="14"/>
          </p:nvPr>
        </p:nvSpPr>
        <p:spPr/>
        <p:txBody>
          <a:bodyPr/>
          <a:lstStyle>
            <a:lvl1pPr algn="l">
              <a:defRPr sz="1200">
                <a:solidFill>
                  <a:schemeClr val="tx2"/>
                </a:solidFill>
              </a:defRPr>
            </a:lvl1pPr>
          </a:lstStyle>
          <a:p>
            <a:pPr>
              <a:defRPr/>
            </a:pPr>
            <a:fld id="{EFFC491C-E8CA-47D8-B39F-93FD7CD82FE0}" type="datetime1">
              <a:rPr lang="en-US"/>
              <a:pPr>
                <a:defRPr/>
              </a:pPr>
              <a:t>12/16/2021</a:t>
            </a:fld>
            <a:endParaRPr lang="en-US" dirty="0"/>
          </a:p>
        </p:txBody>
      </p:sp>
      <p:sp>
        <p:nvSpPr>
          <p:cNvPr id="9" name="Footer Placeholder 4">
            <a:extLst>
              <a:ext uri="{FF2B5EF4-FFF2-40B4-BE49-F238E27FC236}">
                <a16:creationId xmlns:a16="http://schemas.microsoft.com/office/drawing/2014/main" id="{F5559802-4100-48A6-8432-8F1C444D9ADD}"/>
              </a:ext>
            </a:extLst>
          </p:cNvPr>
          <p:cNvSpPr>
            <a:spLocks noGrp="1"/>
          </p:cNvSpPr>
          <p:nvPr>
            <p:ph type="ftr" sz="quarter" idx="15"/>
          </p:nvPr>
        </p:nvSpPr>
        <p:spPr/>
        <p:txBody>
          <a:bodyPr/>
          <a:lstStyle>
            <a:lvl1pPr algn="ctr">
              <a:defRPr sz="1200">
                <a:solidFill>
                  <a:schemeClr val="tx2"/>
                </a:solidFill>
              </a:defRPr>
            </a:lvl1pPr>
          </a:lstStyle>
          <a:p>
            <a:pPr>
              <a:defRPr/>
            </a:pPr>
            <a:r>
              <a:rPr lang="en-US"/>
              <a:t>Optional Tagline Goes Here </a:t>
            </a:r>
            <a:r>
              <a:rPr lang="en-US">
                <a:solidFill>
                  <a:schemeClr val="accent1"/>
                </a:solidFill>
              </a:rPr>
              <a:t>|</a:t>
            </a:r>
            <a:r>
              <a:rPr lang="en-US"/>
              <a:t>  mndot.gov/</a:t>
            </a:r>
          </a:p>
        </p:txBody>
      </p:sp>
      <p:sp>
        <p:nvSpPr>
          <p:cNvPr id="10" name="Slide Number Placeholder 5">
            <a:extLst>
              <a:ext uri="{FF2B5EF4-FFF2-40B4-BE49-F238E27FC236}">
                <a16:creationId xmlns:a16="http://schemas.microsoft.com/office/drawing/2014/main" id="{D8DCEC43-2345-4B51-BEA3-7DC3D9D0EA6C}"/>
              </a:ext>
            </a:extLst>
          </p:cNvPr>
          <p:cNvSpPr>
            <a:spLocks noGrp="1"/>
          </p:cNvSpPr>
          <p:nvPr>
            <p:ph type="sldNum" sz="quarter" idx="16"/>
          </p:nvPr>
        </p:nvSpPr>
        <p:spPr/>
        <p:txBody>
          <a:bodyPr/>
          <a:lstStyle>
            <a:lvl1pPr>
              <a:defRPr/>
            </a:lvl1pPr>
          </a:lstStyle>
          <a:p>
            <a:fld id="{92F553CE-0CDA-4223-A0E7-96A38AEE4909}" type="slidenum">
              <a:rPr lang="en-US" altLang="en-US"/>
              <a:pPr/>
              <a:t>‹#›</a:t>
            </a:fld>
            <a:endParaRPr lang="en-US" altLang="en-US"/>
          </a:p>
        </p:txBody>
      </p:sp>
    </p:spTree>
    <p:extLst>
      <p:ext uri="{BB962C8B-B14F-4D97-AF65-F5344CB8AC3E}">
        <p14:creationId xmlns:p14="http://schemas.microsoft.com/office/powerpoint/2010/main" val="164390198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eam Page (4 Up)">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14D41C55-EE04-4C3C-876C-B8A2C2F3EFC8}"/>
              </a:ext>
            </a:extLst>
          </p:cNvPr>
          <p:cNvSpPr/>
          <p:nvPr userDrawn="1"/>
        </p:nvSpPr>
        <p:spPr>
          <a:xfrm>
            <a:off x="0" y="0"/>
            <a:ext cx="9144000" cy="12192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17" name="Rectangle 16">
            <a:extLst>
              <a:ext uri="{FF2B5EF4-FFF2-40B4-BE49-F238E27FC236}">
                <a16:creationId xmlns:a16="http://schemas.microsoft.com/office/drawing/2014/main" id="{65ACD99A-0640-40DD-A676-03AF33999296}"/>
              </a:ext>
            </a:extLst>
          </p:cNvPr>
          <p:cNvSpPr/>
          <p:nvPr userDrawn="1"/>
        </p:nvSpPr>
        <p:spPr>
          <a:xfrm>
            <a:off x="0" y="1216025"/>
            <a:ext cx="9144000" cy="4987925"/>
          </a:xfrm>
          <a:prstGeom prst="rect">
            <a:avLst/>
          </a:prstGeom>
          <a:solidFill>
            <a:srgbClr val="E8E8E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19" name="Rectangle 18">
            <a:extLst>
              <a:ext uri="{FF2B5EF4-FFF2-40B4-BE49-F238E27FC236}">
                <a16:creationId xmlns:a16="http://schemas.microsoft.com/office/drawing/2014/main" id="{60EF7010-06D5-4122-B957-7A380063CE68}"/>
              </a:ext>
            </a:extLst>
          </p:cNvPr>
          <p:cNvSpPr/>
          <p:nvPr userDrawn="1"/>
        </p:nvSpPr>
        <p:spPr>
          <a:xfrm>
            <a:off x="0" y="1216025"/>
            <a:ext cx="9144000" cy="11906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18" name="Title 1"/>
          <p:cNvSpPr>
            <a:spLocks noGrp="1"/>
          </p:cNvSpPr>
          <p:nvPr>
            <p:ph type="title"/>
          </p:nvPr>
        </p:nvSpPr>
        <p:spPr>
          <a:xfrm>
            <a:off x="628650" y="152400"/>
            <a:ext cx="7886700" cy="914400"/>
          </a:xfrm>
        </p:spPr>
        <p:txBody>
          <a:bodyPr>
            <a:normAutofit/>
          </a:bodyPr>
          <a:lstStyle>
            <a:lvl1pPr algn="r">
              <a:defRPr sz="3600">
                <a:solidFill>
                  <a:schemeClr val="bg1"/>
                </a:solidFill>
              </a:defRPr>
            </a:lvl1pPr>
          </a:lstStyle>
          <a:p>
            <a:r>
              <a:rPr lang="en-US"/>
              <a:t>Click to edit Master title style</a:t>
            </a:r>
            <a:endParaRPr lang="en-US" dirty="0"/>
          </a:p>
        </p:txBody>
      </p:sp>
      <p:sp>
        <p:nvSpPr>
          <p:cNvPr id="6" name="Picture Placeholder 2"/>
          <p:cNvSpPr>
            <a:spLocks noGrp="1"/>
          </p:cNvSpPr>
          <p:nvPr>
            <p:ph type="pic" sz="quarter" idx="13"/>
          </p:nvPr>
        </p:nvSpPr>
        <p:spPr>
          <a:xfrm>
            <a:off x="604749" y="1981899"/>
            <a:ext cx="1571132" cy="2094842"/>
          </a:xfrm>
          <a:prstGeom prst="ellipse">
            <a:avLst/>
          </a:prstGeom>
          <a:solidFill>
            <a:schemeClr val="bg1"/>
          </a:solidFill>
          <a:ln w="28575">
            <a:solidFill>
              <a:schemeClr val="bg1"/>
            </a:solidFill>
          </a:ln>
        </p:spPr>
        <p:txBody>
          <a:bodyPr rtlCol="0" anchor="ctr">
            <a:normAutofit/>
          </a:bodyPr>
          <a:lstStyle>
            <a:lvl1pPr marL="0" indent="0" algn="ctr">
              <a:buNone/>
              <a:defRPr sz="1800"/>
            </a:lvl1pPr>
          </a:lstStyle>
          <a:p>
            <a:pPr lvl="0"/>
            <a:r>
              <a:rPr lang="en-US" noProof="0" dirty="0"/>
              <a:t>Click icon to add picture</a:t>
            </a:r>
          </a:p>
        </p:txBody>
      </p:sp>
      <p:sp>
        <p:nvSpPr>
          <p:cNvPr id="7" name="Text Placeholder 3"/>
          <p:cNvSpPr>
            <a:spLocks noGrp="1"/>
          </p:cNvSpPr>
          <p:nvPr>
            <p:ph type="body" sz="quarter" idx="15"/>
          </p:nvPr>
        </p:nvSpPr>
        <p:spPr>
          <a:xfrm>
            <a:off x="436290" y="4345147"/>
            <a:ext cx="1906858" cy="723900"/>
          </a:xfrm>
        </p:spPr>
        <p:txBody>
          <a:bodyPr>
            <a:normAutofit/>
          </a:bodyPr>
          <a:lstStyle>
            <a:lvl1pPr marL="0" indent="0" algn="ctr">
              <a:lnSpc>
                <a:spcPct val="100000"/>
              </a:lnSpc>
              <a:spcBef>
                <a:spcPts val="0"/>
              </a:spcBef>
              <a:buNone/>
              <a:defRPr sz="1800" b="0">
                <a:solidFill>
                  <a:schemeClr val="tx2"/>
                </a:solidFill>
              </a:defRPr>
            </a:lvl1pPr>
          </a:lstStyle>
          <a:p>
            <a:pPr lvl="0"/>
            <a:r>
              <a:rPr lang="en-US"/>
              <a:t>Click to edit Master text styles</a:t>
            </a:r>
          </a:p>
          <a:p>
            <a:pPr lvl="1"/>
            <a:r>
              <a:rPr lang="en-US"/>
              <a:t>Second level</a:t>
            </a:r>
          </a:p>
        </p:txBody>
      </p:sp>
      <p:sp>
        <p:nvSpPr>
          <p:cNvPr id="10" name="Picture Placeholder 2"/>
          <p:cNvSpPr>
            <a:spLocks noGrp="1"/>
          </p:cNvSpPr>
          <p:nvPr>
            <p:ph type="pic" sz="quarter" idx="16"/>
          </p:nvPr>
        </p:nvSpPr>
        <p:spPr>
          <a:xfrm>
            <a:off x="2734633" y="1967573"/>
            <a:ext cx="1571132" cy="2094842"/>
          </a:xfrm>
          <a:prstGeom prst="ellipse">
            <a:avLst/>
          </a:prstGeom>
          <a:solidFill>
            <a:schemeClr val="bg1"/>
          </a:solidFill>
          <a:ln w="28575">
            <a:solidFill>
              <a:schemeClr val="bg1"/>
            </a:solidFill>
          </a:ln>
        </p:spPr>
        <p:txBody>
          <a:bodyPr rtlCol="0" anchor="ctr">
            <a:normAutofit/>
          </a:bodyPr>
          <a:lstStyle>
            <a:lvl1pPr marL="0" indent="0" algn="ctr">
              <a:buNone/>
              <a:defRPr sz="1800"/>
            </a:lvl1pPr>
          </a:lstStyle>
          <a:p>
            <a:pPr lvl="0"/>
            <a:r>
              <a:rPr lang="en-US" noProof="0" dirty="0"/>
              <a:t>Click icon to add picture</a:t>
            </a:r>
          </a:p>
        </p:txBody>
      </p:sp>
      <p:sp>
        <p:nvSpPr>
          <p:cNvPr id="11" name="Text Placeholder 3"/>
          <p:cNvSpPr>
            <a:spLocks noGrp="1"/>
          </p:cNvSpPr>
          <p:nvPr>
            <p:ph type="body" sz="quarter" idx="17"/>
          </p:nvPr>
        </p:nvSpPr>
        <p:spPr>
          <a:xfrm>
            <a:off x="2566173" y="4345147"/>
            <a:ext cx="1906858" cy="723900"/>
          </a:xfrm>
        </p:spPr>
        <p:txBody>
          <a:bodyPr>
            <a:normAutofit/>
          </a:bodyPr>
          <a:lstStyle>
            <a:lvl1pPr marL="0" indent="0" algn="ctr">
              <a:lnSpc>
                <a:spcPct val="100000"/>
              </a:lnSpc>
              <a:spcBef>
                <a:spcPts val="0"/>
              </a:spcBef>
              <a:buNone/>
              <a:defRPr sz="1800" b="0">
                <a:solidFill>
                  <a:schemeClr val="tx2"/>
                </a:solidFill>
              </a:defRPr>
            </a:lvl1pPr>
          </a:lstStyle>
          <a:p>
            <a:pPr lvl="0"/>
            <a:r>
              <a:rPr lang="en-US"/>
              <a:t>Click to edit Master text styles</a:t>
            </a:r>
          </a:p>
          <a:p>
            <a:pPr lvl="1"/>
            <a:r>
              <a:rPr lang="en-US"/>
              <a:t>Second level</a:t>
            </a:r>
          </a:p>
        </p:txBody>
      </p:sp>
      <p:sp>
        <p:nvSpPr>
          <p:cNvPr id="12" name="Picture Placeholder 2"/>
          <p:cNvSpPr>
            <a:spLocks noGrp="1"/>
          </p:cNvSpPr>
          <p:nvPr>
            <p:ph type="pic" sz="quarter" idx="18"/>
          </p:nvPr>
        </p:nvSpPr>
        <p:spPr>
          <a:xfrm>
            <a:off x="4864516" y="1967573"/>
            <a:ext cx="1571132" cy="2094842"/>
          </a:xfrm>
          <a:prstGeom prst="ellipse">
            <a:avLst/>
          </a:prstGeom>
          <a:solidFill>
            <a:schemeClr val="bg1"/>
          </a:solidFill>
          <a:ln w="28575">
            <a:solidFill>
              <a:schemeClr val="bg1"/>
            </a:solidFill>
          </a:ln>
        </p:spPr>
        <p:txBody>
          <a:bodyPr rtlCol="0" anchor="ctr">
            <a:normAutofit/>
          </a:bodyPr>
          <a:lstStyle>
            <a:lvl1pPr marL="0" indent="0" algn="ctr">
              <a:buNone/>
              <a:defRPr sz="1800"/>
            </a:lvl1pPr>
          </a:lstStyle>
          <a:p>
            <a:pPr lvl="0"/>
            <a:r>
              <a:rPr lang="en-US" noProof="0" dirty="0"/>
              <a:t>Click icon to add picture</a:t>
            </a:r>
          </a:p>
        </p:txBody>
      </p:sp>
      <p:sp>
        <p:nvSpPr>
          <p:cNvPr id="13" name="Text Placeholder 3"/>
          <p:cNvSpPr>
            <a:spLocks noGrp="1"/>
          </p:cNvSpPr>
          <p:nvPr>
            <p:ph type="body" sz="quarter" idx="19"/>
          </p:nvPr>
        </p:nvSpPr>
        <p:spPr>
          <a:xfrm>
            <a:off x="4696056" y="4345147"/>
            <a:ext cx="1906858" cy="723900"/>
          </a:xfrm>
        </p:spPr>
        <p:txBody>
          <a:bodyPr>
            <a:normAutofit/>
          </a:bodyPr>
          <a:lstStyle>
            <a:lvl1pPr marL="0" indent="0" algn="ctr">
              <a:lnSpc>
                <a:spcPct val="100000"/>
              </a:lnSpc>
              <a:spcBef>
                <a:spcPts val="0"/>
              </a:spcBef>
              <a:buNone/>
              <a:defRPr sz="1800" b="0">
                <a:solidFill>
                  <a:schemeClr val="tx2"/>
                </a:solidFill>
              </a:defRPr>
            </a:lvl1pPr>
          </a:lstStyle>
          <a:p>
            <a:pPr lvl="0"/>
            <a:r>
              <a:rPr lang="en-US"/>
              <a:t>Click to edit Master text styles</a:t>
            </a:r>
          </a:p>
          <a:p>
            <a:pPr lvl="1"/>
            <a:r>
              <a:rPr lang="en-US"/>
              <a:t>Second level</a:t>
            </a:r>
          </a:p>
        </p:txBody>
      </p:sp>
      <p:sp>
        <p:nvSpPr>
          <p:cNvPr id="14" name="Picture Placeholder 2"/>
          <p:cNvSpPr>
            <a:spLocks noGrp="1"/>
          </p:cNvSpPr>
          <p:nvPr>
            <p:ph type="pic" sz="quarter" idx="20"/>
          </p:nvPr>
        </p:nvSpPr>
        <p:spPr>
          <a:xfrm>
            <a:off x="6994399" y="1967573"/>
            <a:ext cx="1571132" cy="2094842"/>
          </a:xfrm>
          <a:prstGeom prst="ellipse">
            <a:avLst/>
          </a:prstGeom>
          <a:solidFill>
            <a:schemeClr val="bg1"/>
          </a:solidFill>
          <a:ln w="28575">
            <a:solidFill>
              <a:schemeClr val="bg1"/>
            </a:solidFill>
          </a:ln>
        </p:spPr>
        <p:txBody>
          <a:bodyPr rtlCol="0" anchor="ctr">
            <a:normAutofit/>
          </a:bodyPr>
          <a:lstStyle>
            <a:lvl1pPr marL="0" indent="0" algn="ctr">
              <a:buNone/>
              <a:defRPr sz="1800"/>
            </a:lvl1pPr>
          </a:lstStyle>
          <a:p>
            <a:pPr lvl="0"/>
            <a:r>
              <a:rPr lang="en-US" noProof="0" dirty="0"/>
              <a:t>Click icon to add picture</a:t>
            </a:r>
          </a:p>
        </p:txBody>
      </p:sp>
      <p:sp>
        <p:nvSpPr>
          <p:cNvPr id="15" name="Text Placeholder 3"/>
          <p:cNvSpPr>
            <a:spLocks noGrp="1"/>
          </p:cNvSpPr>
          <p:nvPr>
            <p:ph type="body" sz="quarter" idx="21"/>
          </p:nvPr>
        </p:nvSpPr>
        <p:spPr>
          <a:xfrm>
            <a:off x="6825939" y="4341161"/>
            <a:ext cx="1906858" cy="723900"/>
          </a:xfrm>
        </p:spPr>
        <p:txBody>
          <a:bodyPr>
            <a:normAutofit/>
          </a:bodyPr>
          <a:lstStyle>
            <a:lvl1pPr marL="0" indent="0" algn="ctr">
              <a:lnSpc>
                <a:spcPct val="100000"/>
              </a:lnSpc>
              <a:spcBef>
                <a:spcPts val="0"/>
              </a:spcBef>
              <a:buNone/>
              <a:defRPr sz="1800" b="0">
                <a:solidFill>
                  <a:schemeClr val="tx2"/>
                </a:solidFill>
              </a:defRPr>
            </a:lvl1pPr>
          </a:lstStyle>
          <a:p>
            <a:pPr lvl="0"/>
            <a:r>
              <a:rPr lang="en-US"/>
              <a:t>Click to edit Master text styles</a:t>
            </a:r>
          </a:p>
          <a:p>
            <a:pPr lvl="1"/>
            <a:r>
              <a:rPr lang="en-US"/>
              <a:t>Second level</a:t>
            </a:r>
          </a:p>
        </p:txBody>
      </p:sp>
      <p:sp>
        <p:nvSpPr>
          <p:cNvPr id="20" name="Date Placeholder 2">
            <a:extLst>
              <a:ext uri="{FF2B5EF4-FFF2-40B4-BE49-F238E27FC236}">
                <a16:creationId xmlns:a16="http://schemas.microsoft.com/office/drawing/2014/main" id="{6CDF9C53-ACC7-42B5-AF06-9E399FD9176C}"/>
              </a:ext>
            </a:extLst>
          </p:cNvPr>
          <p:cNvSpPr>
            <a:spLocks noGrp="1"/>
          </p:cNvSpPr>
          <p:nvPr>
            <p:ph type="dt" sz="half" idx="22"/>
          </p:nvPr>
        </p:nvSpPr>
        <p:spPr/>
        <p:txBody>
          <a:bodyPr/>
          <a:lstStyle>
            <a:lvl1pPr>
              <a:defRPr/>
            </a:lvl1pPr>
          </a:lstStyle>
          <a:p>
            <a:pPr>
              <a:defRPr/>
            </a:pPr>
            <a:fld id="{89D1BEF5-18CE-4C2C-891D-B26E61CB77C3}" type="datetime1">
              <a:rPr lang="en-US"/>
              <a:pPr>
                <a:defRPr/>
              </a:pPr>
              <a:t>12/16/2021</a:t>
            </a:fld>
            <a:endParaRPr lang="en-US" dirty="0"/>
          </a:p>
        </p:txBody>
      </p:sp>
      <p:sp>
        <p:nvSpPr>
          <p:cNvPr id="21" name="Footer Placeholder 4">
            <a:extLst>
              <a:ext uri="{FF2B5EF4-FFF2-40B4-BE49-F238E27FC236}">
                <a16:creationId xmlns:a16="http://schemas.microsoft.com/office/drawing/2014/main" id="{5C30A8DE-9DA9-464D-BC48-CD7734E849CA}"/>
              </a:ext>
            </a:extLst>
          </p:cNvPr>
          <p:cNvSpPr>
            <a:spLocks noGrp="1"/>
          </p:cNvSpPr>
          <p:nvPr>
            <p:ph type="ftr" sz="quarter" idx="23"/>
          </p:nvPr>
        </p:nvSpPr>
        <p:spPr/>
        <p:txBody>
          <a:bodyPr/>
          <a:lstStyle>
            <a:lvl1pPr algn="ctr">
              <a:defRPr sz="1200">
                <a:solidFill>
                  <a:schemeClr val="tx2"/>
                </a:solidFill>
              </a:defRPr>
            </a:lvl1pPr>
          </a:lstStyle>
          <a:p>
            <a:pPr>
              <a:defRPr/>
            </a:pPr>
            <a:r>
              <a:rPr lang="en-US"/>
              <a:t>Optional Tagline Goes Here </a:t>
            </a:r>
            <a:r>
              <a:rPr lang="en-US">
                <a:solidFill>
                  <a:schemeClr val="accent1"/>
                </a:solidFill>
              </a:rPr>
              <a:t>|</a:t>
            </a:r>
            <a:r>
              <a:rPr lang="en-US"/>
              <a:t>  mndot.gov/</a:t>
            </a:r>
          </a:p>
        </p:txBody>
      </p:sp>
      <p:sp>
        <p:nvSpPr>
          <p:cNvPr id="22" name="Slide Number Placeholder 4">
            <a:extLst>
              <a:ext uri="{FF2B5EF4-FFF2-40B4-BE49-F238E27FC236}">
                <a16:creationId xmlns:a16="http://schemas.microsoft.com/office/drawing/2014/main" id="{77AB8313-05FC-4F08-A221-705020EF060D}"/>
              </a:ext>
            </a:extLst>
          </p:cNvPr>
          <p:cNvSpPr>
            <a:spLocks noGrp="1"/>
          </p:cNvSpPr>
          <p:nvPr>
            <p:ph type="sldNum" sz="quarter" idx="24"/>
          </p:nvPr>
        </p:nvSpPr>
        <p:spPr/>
        <p:txBody>
          <a:bodyPr/>
          <a:lstStyle>
            <a:lvl1pPr>
              <a:defRPr/>
            </a:lvl1pPr>
          </a:lstStyle>
          <a:p>
            <a:fld id="{BF6876EE-54A8-4F02-ACF5-1C166F541C41}" type="slidenum">
              <a:rPr lang="en-US" altLang="en-US"/>
              <a:pPr/>
              <a:t>‹#›</a:t>
            </a:fld>
            <a:endParaRPr lang="en-US" altLang="en-US"/>
          </a:p>
        </p:txBody>
      </p:sp>
    </p:spTree>
    <p:extLst>
      <p:ext uri="{BB962C8B-B14F-4D97-AF65-F5344CB8AC3E}">
        <p14:creationId xmlns:p14="http://schemas.microsoft.com/office/powerpoint/2010/main" val="32558346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itle Slide (Logo Only)">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3EA53710-928E-4FEE-B480-1A53D7E606A9}"/>
              </a:ext>
            </a:extLst>
          </p:cNvPr>
          <p:cNvSpPr/>
          <p:nvPr userDrawn="1"/>
        </p:nvSpPr>
        <p:spPr>
          <a:xfrm>
            <a:off x="0" y="5387975"/>
            <a:ext cx="9144000" cy="1470025"/>
          </a:xfrm>
          <a:prstGeom prst="rect">
            <a:avLst/>
          </a:prstGeom>
          <a:solidFill>
            <a:srgbClr val="E8E8E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pic>
        <p:nvPicPr>
          <p:cNvPr id="5" name="MN.IT Services Logo">
            <a:extLst>
              <a:ext uri="{FF2B5EF4-FFF2-40B4-BE49-F238E27FC236}">
                <a16:creationId xmlns:a16="http://schemas.microsoft.com/office/drawing/2014/main" id="{7F2F911B-7B3B-47D8-9F02-7A3829189F50}"/>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574800" y="2117725"/>
            <a:ext cx="5843588" cy="693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0" y="4188567"/>
            <a:ext cx="9144000" cy="1199223"/>
          </a:xfrm>
          <a:solidFill>
            <a:schemeClr val="accent1"/>
          </a:solidFill>
        </p:spPr>
        <p:txBody>
          <a:bodyPr lIns="182880" tIns="91440" rIns="182880" bIns="91440" spcCol="0">
            <a:normAutofit/>
          </a:bodyPr>
          <a:lstStyle>
            <a:lvl1pPr algn="ctr">
              <a:lnSpc>
                <a:spcPct val="90000"/>
              </a:lnSpc>
              <a:defRPr sz="3600" baseline="0">
                <a:solidFill>
                  <a:schemeClr val="bg1"/>
                </a:solidFill>
              </a:defRPr>
            </a:lvl1pPr>
          </a:lstStyle>
          <a:p>
            <a:r>
              <a:rPr lang="en-US"/>
              <a:t>Click to edit Master title style</a:t>
            </a:r>
            <a:endParaRPr lang="en-US" dirty="0"/>
          </a:p>
        </p:txBody>
      </p:sp>
      <p:sp>
        <p:nvSpPr>
          <p:cNvPr id="12" name="Text Placeholder 10"/>
          <p:cNvSpPr>
            <a:spLocks noGrp="1"/>
          </p:cNvSpPr>
          <p:nvPr>
            <p:ph type="body" sz="quarter" idx="14"/>
          </p:nvPr>
        </p:nvSpPr>
        <p:spPr>
          <a:xfrm>
            <a:off x="2101852" y="5644884"/>
            <a:ext cx="4940300" cy="903062"/>
          </a:xfrm>
        </p:spPr>
        <p:txBody>
          <a:bodyPr>
            <a:normAutofit/>
          </a:bodyPr>
          <a:lstStyle>
            <a:lvl1pPr marL="0" indent="0" algn="ctr">
              <a:spcBef>
                <a:spcPts val="0"/>
              </a:spcBef>
              <a:spcAft>
                <a:spcPts val="1000"/>
              </a:spcAft>
              <a:buNone/>
              <a:defRPr sz="1800" baseline="0"/>
            </a:lvl1pPr>
          </a:lstStyle>
          <a:p>
            <a:pPr lvl="0"/>
            <a:r>
              <a:rPr lang="en-US"/>
              <a:t>Click to edit Master text styles</a:t>
            </a:r>
          </a:p>
          <a:p>
            <a:pPr lvl="1"/>
            <a:r>
              <a:rPr lang="en-US"/>
              <a:t>Second level</a:t>
            </a:r>
          </a:p>
        </p:txBody>
      </p:sp>
      <p:sp>
        <p:nvSpPr>
          <p:cNvPr id="6" name="Date Placeholder 17">
            <a:extLst>
              <a:ext uri="{FF2B5EF4-FFF2-40B4-BE49-F238E27FC236}">
                <a16:creationId xmlns:a16="http://schemas.microsoft.com/office/drawing/2014/main" id="{BD4834EC-15ED-453A-81C4-7E88F58D499E}"/>
              </a:ext>
            </a:extLst>
          </p:cNvPr>
          <p:cNvSpPr>
            <a:spLocks noGrp="1"/>
          </p:cNvSpPr>
          <p:nvPr>
            <p:ph type="dt" sz="half" idx="15"/>
          </p:nvPr>
        </p:nvSpPr>
        <p:spPr/>
        <p:txBody>
          <a:bodyPr/>
          <a:lstStyle>
            <a:lvl1pPr>
              <a:defRPr/>
            </a:lvl1pPr>
          </a:lstStyle>
          <a:p>
            <a:pPr>
              <a:defRPr/>
            </a:pPr>
            <a:fld id="{13E2B917-9603-4828-8CEB-B3E1C93171EB}" type="datetime1">
              <a:rPr lang="en-US"/>
              <a:pPr>
                <a:defRPr/>
              </a:pPr>
              <a:t>12/16/2021</a:t>
            </a:fld>
            <a:endParaRPr lang="en-US" dirty="0"/>
          </a:p>
        </p:txBody>
      </p:sp>
      <p:sp>
        <p:nvSpPr>
          <p:cNvPr id="7" name="Footer Placeholder 4">
            <a:extLst>
              <a:ext uri="{FF2B5EF4-FFF2-40B4-BE49-F238E27FC236}">
                <a16:creationId xmlns:a16="http://schemas.microsoft.com/office/drawing/2014/main" id="{5D7F15D8-1082-401C-BA41-F286C4B20220}"/>
              </a:ext>
            </a:extLst>
          </p:cNvPr>
          <p:cNvSpPr>
            <a:spLocks noGrp="1"/>
          </p:cNvSpPr>
          <p:nvPr>
            <p:ph type="ftr" sz="quarter" idx="16"/>
          </p:nvPr>
        </p:nvSpPr>
        <p:spPr/>
        <p:txBody>
          <a:bodyPr/>
          <a:lstStyle>
            <a:lvl1pPr algn="ctr">
              <a:defRPr sz="1200">
                <a:solidFill>
                  <a:schemeClr val="tx2"/>
                </a:solidFill>
              </a:defRPr>
            </a:lvl1pPr>
          </a:lstStyle>
          <a:p>
            <a:pPr>
              <a:defRPr/>
            </a:pPr>
            <a:r>
              <a:rPr lang="en-US"/>
              <a:t>Optional Tagline Goes Here </a:t>
            </a:r>
            <a:r>
              <a:rPr lang="en-US">
                <a:solidFill>
                  <a:schemeClr val="accent1"/>
                </a:solidFill>
              </a:rPr>
              <a:t>|</a:t>
            </a:r>
            <a:r>
              <a:rPr lang="en-US"/>
              <a:t> mndot.gov/</a:t>
            </a:r>
          </a:p>
        </p:txBody>
      </p:sp>
      <p:sp>
        <p:nvSpPr>
          <p:cNvPr id="8" name="Slide Number Placeholder 18">
            <a:extLst>
              <a:ext uri="{FF2B5EF4-FFF2-40B4-BE49-F238E27FC236}">
                <a16:creationId xmlns:a16="http://schemas.microsoft.com/office/drawing/2014/main" id="{93B01F13-9824-4DA3-85F7-AF4CE4A29902}"/>
              </a:ext>
            </a:extLst>
          </p:cNvPr>
          <p:cNvSpPr>
            <a:spLocks noGrp="1"/>
          </p:cNvSpPr>
          <p:nvPr>
            <p:ph type="sldNum" sz="quarter" idx="17"/>
          </p:nvPr>
        </p:nvSpPr>
        <p:spPr/>
        <p:txBody>
          <a:bodyPr/>
          <a:lstStyle>
            <a:lvl1pPr>
              <a:defRPr/>
            </a:lvl1pPr>
          </a:lstStyle>
          <a:p>
            <a:fld id="{F2F1A94B-A9DC-4779-AD09-11050A3ED5CC}" type="slidenum">
              <a:rPr lang="en-US" altLang="en-US"/>
              <a:pPr/>
              <a:t>‹#›</a:t>
            </a:fld>
            <a:endParaRPr lang="en-US" altLang="en-US"/>
          </a:p>
        </p:txBody>
      </p:sp>
    </p:spTree>
    <p:extLst>
      <p:ext uri="{BB962C8B-B14F-4D97-AF65-F5344CB8AC3E}">
        <p14:creationId xmlns:p14="http://schemas.microsoft.com/office/powerpoint/2010/main" val="224377873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eam Page (3 Up)">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40737565-A74C-4CC4-B8FE-CB3F458EE7A1}"/>
              </a:ext>
            </a:extLst>
          </p:cNvPr>
          <p:cNvSpPr/>
          <p:nvPr userDrawn="1"/>
        </p:nvSpPr>
        <p:spPr>
          <a:xfrm>
            <a:off x="0" y="0"/>
            <a:ext cx="9144000" cy="1219200"/>
          </a:xfrm>
          <a:prstGeom prst="rect">
            <a:avLst/>
          </a:prstGeom>
          <a:solidFill>
            <a:srgbClr val="00386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14" name="Rectangle 13">
            <a:extLst>
              <a:ext uri="{FF2B5EF4-FFF2-40B4-BE49-F238E27FC236}">
                <a16:creationId xmlns:a16="http://schemas.microsoft.com/office/drawing/2014/main" id="{F07D0723-8FA5-401B-A7B4-903C56039554}"/>
              </a:ext>
            </a:extLst>
          </p:cNvPr>
          <p:cNvSpPr/>
          <p:nvPr userDrawn="1"/>
        </p:nvSpPr>
        <p:spPr>
          <a:xfrm>
            <a:off x="0" y="1216025"/>
            <a:ext cx="9144000" cy="4987925"/>
          </a:xfrm>
          <a:prstGeom prst="rect">
            <a:avLst/>
          </a:prstGeom>
          <a:solidFill>
            <a:srgbClr val="E8E8E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15" name="Rectangle 14">
            <a:extLst>
              <a:ext uri="{FF2B5EF4-FFF2-40B4-BE49-F238E27FC236}">
                <a16:creationId xmlns:a16="http://schemas.microsoft.com/office/drawing/2014/main" id="{B925B689-1021-4CB2-9CA9-7049565A525A}"/>
              </a:ext>
            </a:extLst>
          </p:cNvPr>
          <p:cNvSpPr/>
          <p:nvPr userDrawn="1"/>
        </p:nvSpPr>
        <p:spPr>
          <a:xfrm>
            <a:off x="0" y="1216025"/>
            <a:ext cx="9144000" cy="11906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18" name="Title 1"/>
          <p:cNvSpPr>
            <a:spLocks noGrp="1"/>
          </p:cNvSpPr>
          <p:nvPr>
            <p:ph type="title"/>
          </p:nvPr>
        </p:nvSpPr>
        <p:spPr>
          <a:xfrm>
            <a:off x="628650" y="152400"/>
            <a:ext cx="7886700" cy="914400"/>
          </a:xfrm>
        </p:spPr>
        <p:txBody>
          <a:bodyPr>
            <a:normAutofit/>
          </a:bodyPr>
          <a:lstStyle>
            <a:lvl1pPr algn="r">
              <a:defRPr sz="3600">
                <a:solidFill>
                  <a:schemeClr val="bg1"/>
                </a:solidFill>
              </a:defRPr>
            </a:lvl1pPr>
          </a:lstStyle>
          <a:p>
            <a:r>
              <a:rPr lang="en-US"/>
              <a:t>Click to edit Master title style</a:t>
            </a:r>
            <a:endParaRPr lang="en-US" dirty="0"/>
          </a:p>
        </p:txBody>
      </p:sp>
      <p:sp>
        <p:nvSpPr>
          <p:cNvPr id="6" name="Picture Placeholder 2"/>
          <p:cNvSpPr>
            <a:spLocks noGrp="1"/>
          </p:cNvSpPr>
          <p:nvPr>
            <p:ph type="pic" sz="quarter" idx="13"/>
          </p:nvPr>
        </p:nvSpPr>
        <p:spPr>
          <a:xfrm>
            <a:off x="1179611" y="1964392"/>
            <a:ext cx="1749143" cy="1900472"/>
          </a:xfrm>
          <a:prstGeom prst="ellipse">
            <a:avLst/>
          </a:prstGeom>
          <a:solidFill>
            <a:schemeClr val="bg1"/>
          </a:solidFill>
          <a:ln w="28575">
            <a:solidFill>
              <a:schemeClr val="bg1"/>
            </a:solidFill>
          </a:ln>
        </p:spPr>
        <p:txBody>
          <a:bodyPr rtlCol="0" anchor="ctr">
            <a:normAutofit/>
          </a:bodyPr>
          <a:lstStyle>
            <a:lvl1pPr marL="0" indent="0" algn="ctr">
              <a:buNone/>
              <a:defRPr sz="1800"/>
            </a:lvl1pPr>
          </a:lstStyle>
          <a:p>
            <a:pPr lvl="0"/>
            <a:r>
              <a:rPr lang="en-US" noProof="0" dirty="0"/>
              <a:t>Click icon to add picture</a:t>
            </a:r>
          </a:p>
        </p:txBody>
      </p:sp>
      <p:sp>
        <p:nvSpPr>
          <p:cNvPr id="7" name="Text Placeholder 3"/>
          <p:cNvSpPr>
            <a:spLocks noGrp="1"/>
          </p:cNvSpPr>
          <p:nvPr>
            <p:ph type="body" sz="quarter" idx="15"/>
          </p:nvPr>
        </p:nvSpPr>
        <p:spPr>
          <a:xfrm>
            <a:off x="1101920" y="4564988"/>
            <a:ext cx="1906858" cy="723900"/>
          </a:xfrm>
        </p:spPr>
        <p:txBody>
          <a:bodyPr>
            <a:normAutofit/>
          </a:bodyPr>
          <a:lstStyle>
            <a:lvl1pPr marL="0" indent="0" algn="ctr">
              <a:lnSpc>
                <a:spcPct val="100000"/>
              </a:lnSpc>
              <a:spcBef>
                <a:spcPts val="0"/>
              </a:spcBef>
              <a:buNone/>
              <a:defRPr sz="1800" b="0">
                <a:solidFill>
                  <a:schemeClr val="tx2"/>
                </a:solidFill>
              </a:defRPr>
            </a:lvl1pPr>
          </a:lstStyle>
          <a:p>
            <a:pPr lvl="0"/>
            <a:r>
              <a:rPr lang="en-US"/>
              <a:t>Click to edit Master text styles</a:t>
            </a:r>
          </a:p>
          <a:p>
            <a:pPr lvl="1"/>
            <a:r>
              <a:rPr lang="en-US"/>
              <a:t>Second level</a:t>
            </a:r>
          </a:p>
        </p:txBody>
      </p:sp>
      <p:sp>
        <p:nvSpPr>
          <p:cNvPr id="10" name="Picture Placeholder 2"/>
          <p:cNvSpPr>
            <a:spLocks noGrp="1"/>
          </p:cNvSpPr>
          <p:nvPr>
            <p:ph type="pic" sz="quarter" idx="16"/>
          </p:nvPr>
        </p:nvSpPr>
        <p:spPr>
          <a:xfrm>
            <a:off x="3618406" y="1964392"/>
            <a:ext cx="1738398" cy="1900472"/>
          </a:xfrm>
          <a:prstGeom prst="ellipse">
            <a:avLst/>
          </a:prstGeom>
          <a:solidFill>
            <a:schemeClr val="bg1"/>
          </a:solidFill>
          <a:ln w="28575">
            <a:solidFill>
              <a:schemeClr val="bg1"/>
            </a:solidFill>
          </a:ln>
        </p:spPr>
        <p:txBody>
          <a:bodyPr rtlCol="0" anchor="ctr">
            <a:normAutofit/>
          </a:bodyPr>
          <a:lstStyle>
            <a:lvl1pPr marL="0" indent="0" algn="ctr">
              <a:buNone/>
              <a:defRPr sz="1800"/>
            </a:lvl1pPr>
          </a:lstStyle>
          <a:p>
            <a:pPr lvl="0"/>
            <a:r>
              <a:rPr lang="en-US" noProof="0" dirty="0"/>
              <a:t>Click icon to add picture</a:t>
            </a:r>
          </a:p>
        </p:txBody>
      </p:sp>
      <p:sp>
        <p:nvSpPr>
          <p:cNvPr id="11" name="Text Placeholder 3"/>
          <p:cNvSpPr>
            <a:spLocks noGrp="1"/>
          </p:cNvSpPr>
          <p:nvPr>
            <p:ph type="body" sz="quarter" idx="17"/>
          </p:nvPr>
        </p:nvSpPr>
        <p:spPr>
          <a:xfrm>
            <a:off x="3534177" y="4564988"/>
            <a:ext cx="1906858" cy="723900"/>
          </a:xfrm>
        </p:spPr>
        <p:txBody>
          <a:bodyPr>
            <a:normAutofit/>
          </a:bodyPr>
          <a:lstStyle>
            <a:lvl1pPr marL="0" indent="0" algn="ctr">
              <a:lnSpc>
                <a:spcPct val="100000"/>
              </a:lnSpc>
              <a:spcBef>
                <a:spcPts val="0"/>
              </a:spcBef>
              <a:buNone/>
              <a:defRPr sz="1800" b="0">
                <a:solidFill>
                  <a:schemeClr val="tx2"/>
                </a:solidFill>
              </a:defRPr>
            </a:lvl1pPr>
          </a:lstStyle>
          <a:p>
            <a:pPr lvl="0"/>
            <a:r>
              <a:rPr lang="en-US"/>
              <a:t>Click to edit Master text styles</a:t>
            </a:r>
          </a:p>
          <a:p>
            <a:pPr lvl="1"/>
            <a:r>
              <a:rPr lang="en-US"/>
              <a:t>Second level</a:t>
            </a:r>
          </a:p>
        </p:txBody>
      </p:sp>
      <p:sp>
        <p:nvSpPr>
          <p:cNvPr id="12" name="Picture Placeholder 2"/>
          <p:cNvSpPr>
            <a:spLocks noGrp="1"/>
          </p:cNvSpPr>
          <p:nvPr>
            <p:ph type="pic" sz="quarter" idx="18"/>
          </p:nvPr>
        </p:nvSpPr>
        <p:spPr>
          <a:xfrm>
            <a:off x="6050663" y="1964392"/>
            <a:ext cx="1738398" cy="1900472"/>
          </a:xfrm>
          <a:prstGeom prst="ellipse">
            <a:avLst/>
          </a:prstGeom>
          <a:solidFill>
            <a:schemeClr val="bg1"/>
          </a:solidFill>
          <a:ln w="28575">
            <a:solidFill>
              <a:schemeClr val="bg1"/>
            </a:solidFill>
          </a:ln>
        </p:spPr>
        <p:txBody>
          <a:bodyPr rtlCol="0" anchor="ctr">
            <a:normAutofit/>
          </a:bodyPr>
          <a:lstStyle>
            <a:lvl1pPr marL="0" indent="0" algn="ctr">
              <a:buNone/>
              <a:defRPr sz="1800"/>
            </a:lvl1pPr>
          </a:lstStyle>
          <a:p>
            <a:pPr lvl="0"/>
            <a:r>
              <a:rPr lang="en-US" noProof="0" dirty="0"/>
              <a:t>Click icon to add picture</a:t>
            </a:r>
          </a:p>
        </p:txBody>
      </p:sp>
      <p:sp>
        <p:nvSpPr>
          <p:cNvPr id="13" name="Text Placeholder 3"/>
          <p:cNvSpPr>
            <a:spLocks noGrp="1"/>
          </p:cNvSpPr>
          <p:nvPr>
            <p:ph type="body" sz="quarter" idx="19"/>
          </p:nvPr>
        </p:nvSpPr>
        <p:spPr>
          <a:xfrm>
            <a:off x="5966435" y="4564988"/>
            <a:ext cx="1906858" cy="723900"/>
          </a:xfrm>
        </p:spPr>
        <p:txBody>
          <a:bodyPr>
            <a:normAutofit/>
          </a:bodyPr>
          <a:lstStyle>
            <a:lvl1pPr marL="0" indent="0" algn="ctr">
              <a:lnSpc>
                <a:spcPct val="100000"/>
              </a:lnSpc>
              <a:spcBef>
                <a:spcPts val="0"/>
              </a:spcBef>
              <a:buNone/>
              <a:defRPr sz="1800" b="0">
                <a:solidFill>
                  <a:schemeClr val="tx2"/>
                </a:solidFill>
              </a:defRPr>
            </a:lvl1pPr>
          </a:lstStyle>
          <a:p>
            <a:pPr lvl="0"/>
            <a:r>
              <a:rPr lang="en-US"/>
              <a:t>Click to edit Master text styles</a:t>
            </a:r>
          </a:p>
          <a:p>
            <a:pPr lvl="1"/>
            <a:r>
              <a:rPr lang="en-US"/>
              <a:t>Second level</a:t>
            </a:r>
          </a:p>
        </p:txBody>
      </p:sp>
      <p:sp>
        <p:nvSpPr>
          <p:cNvPr id="16" name="Date Placeholder 2">
            <a:extLst>
              <a:ext uri="{FF2B5EF4-FFF2-40B4-BE49-F238E27FC236}">
                <a16:creationId xmlns:a16="http://schemas.microsoft.com/office/drawing/2014/main" id="{425BBD97-8A5E-49CB-96EB-068F1745F80C}"/>
              </a:ext>
            </a:extLst>
          </p:cNvPr>
          <p:cNvSpPr>
            <a:spLocks noGrp="1"/>
          </p:cNvSpPr>
          <p:nvPr>
            <p:ph type="dt" sz="half" idx="20"/>
          </p:nvPr>
        </p:nvSpPr>
        <p:spPr/>
        <p:txBody>
          <a:bodyPr/>
          <a:lstStyle>
            <a:lvl1pPr>
              <a:defRPr/>
            </a:lvl1pPr>
          </a:lstStyle>
          <a:p>
            <a:pPr>
              <a:defRPr/>
            </a:pPr>
            <a:fld id="{F2A57D46-06AD-47CC-A67C-50C688045A13}" type="datetime1">
              <a:rPr lang="en-US"/>
              <a:pPr>
                <a:defRPr/>
              </a:pPr>
              <a:t>12/16/2021</a:t>
            </a:fld>
            <a:endParaRPr lang="en-US" dirty="0"/>
          </a:p>
        </p:txBody>
      </p:sp>
      <p:sp>
        <p:nvSpPr>
          <p:cNvPr id="17" name="Footer Placeholder 4">
            <a:extLst>
              <a:ext uri="{FF2B5EF4-FFF2-40B4-BE49-F238E27FC236}">
                <a16:creationId xmlns:a16="http://schemas.microsoft.com/office/drawing/2014/main" id="{E0DF8E8B-A854-44F4-A1E8-502EBF3AFE7F}"/>
              </a:ext>
            </a:extLst>
          </p:cNvPr>
          <p:cNvSpPr>
            <a:spLocks noGrp="1"/>
          </p:cNvSpPr>
          <p:nvPr>
            <p:ph type="ftr" sz="quarter" idx="21"/>
          </p:nvPr>
        </p:nvSpPr>
        <p:spPr/>
        <p:txBody>
          <a:bodyPr/>
          <a:lstStyle>
            <a:lvl1pPr algn="ctr">
              <a:defRPr sz="1200">
                <a:solidFill>
                  <a:schemeClr val="tx2"/>
                </a:solidFill>
              </a:defRPr>
            </a:lvl1pPr>
          </a:lstStyle>
          <a:p>
            <a:pPr>
              <a:defRPr/>
            </a:pPr>
            <a:r>
              <a:rPr lang="en-US"/>
              <a:t>Optional Tagline Goes Here </a:t>
            </a:r>
            <a:r>
              <a:rPr lang="en-US">
                <a:solidFill>
                  <a:schemeClr val="accent1"/>
                </a:solidFill>
              </a:rPr>
              <a:t>|</a:t>
            </a:r>
            <a:r>
              <a:rPr lang="en-US"/>
              <a:t>  mndot.gov/</a:t>
            </a:r>
          </a:p>
        </p:txBody>
      </p:sp>
      <p:sp>
        <p:nvSpPr>
          <p:cNvPr id="19" name="Slide Number Placeholder 4">
            <a:extLst>
              <a:ext uri="{FF2B5EF4-FFF2-40B4-BE49-F238E27FC236}">
                <a16:creationId xmlns:a16="http://schemas.microsoft.com/office/drawing/2014/main" id="{4D9148D0-FD4A-48A9-9648-4F57BFB1DD1E}"/>
              </a:ext>
            </a:extLst>
          </p:cNvPr>
          <p:cNvSpPr>
            <a:spLocks noGrp="1"/>
          </p:cNvSpPr>
          <p:nvPr>
            <p:ph type="sldNum" sz="quarter" idx="22"/>
          </p:nvPr>
        </p:nvSpPr>
        <p:spPr/>
        <p:txBody>
          <a:bodyPr/>
          <a:lstStyle>
            <a:lvl1pPr>
              <a:defRPr/>
            </a:lvl1pPr>
          </a:lstStyle>
          <a:p>
            <a:fld id="{4271AA9E-BFDE-44D3-A61C-0BB8B428E11E}" type="slidenum">
              <a:rPr lang="en-US" altLang="en-US"/>
              <a:pPr/>
              <a:t>‹#›</a:t>
            </a:fld>
            <a:endParaRPr lang="en-US" altLang="en-US"/>
          </a:p>
        </p:txBody>
      </p:sp>
    </p:spTree>
    <p:extLst>
      <p:ext uri="{BB962C8B-B14F-4D97-AF65-F5344CB8AC3E}">
        <p14:creationId xmlns:p14="http://schemas.microsoft.com/office/powerpoint/2010/main" val="208417494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eam Page 4-Up White Vertical">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015EFCD0-D56E-488C-9B9C-F2E10415DE4F}"/>
              </a:ext>
            </a:extLst>
          </p:cNvPr>
          <p:cNvSpPr/>
          <p:nvPr userDrawn="1"/>
        </p:nvSpPr>
        <p:spPr>
          <a:xfrm>
            <a:off x="0" y="0"/>
            <a:ext cx="9144000" cy="1219200"/>
          </a:xfrm>
          <a:prstGeom prst="rect">
            <a:avLst/>
          </a:prstGeom>
          <a:solidFill>
            <a:srgbClr val="00386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18" name="Rectangle 17">
            <a:extLst>
              <a:ext uri="{FF2B5EF4-FFF2-40B4-BE49-F238E27FC236}">
                <a16:creationId xmlns:a16="http://schemas.microsoft.com/office/drawing/2014/main" id="{77F3C817-13A1-4DE6-A4C1-368467F247AD}"/>
              </a:ext>
            </a:extLst>
          </p:cNvPr>
          <p:cNvSpPr/>
          <p:nvPr userDrawn="1"/>
        </p:nvSpPr>
        <p:spPr>
          <a:xfrm>
            <a:off x="0" y="1216025"/>
            <a:ext cx="9144000" cy="11906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16" name="Title 1"/>
          <p:cNvSpPr>
            <a:spLocks noGrp="1"/>
          </p:cNvSpPr>
          <p:nvPr>
            <p:ph type="title"/>
          </p:nvPr>
        </p:nvSpPr>
        <p:spPr>
          <a:xfrm>
            <a:off x="628650" y="152400"/>
            <a:ext cx="7886700" cy="914400"/>
          </a:xfrm>
        </p:spPr>
        <p:txBody>
          <a:bodyPr>
            <a:normAutofit/>
          </a:bodyPr>
          <a:lstStyle>
            <a:lvl1pPr algn="r">
              <a:defRPr sz="3600">
                <a:solidFill>
                  <a:schemeClr val="bg1"/>
                </a:solidFill>
              </a:defRPr>
            </a:lvl1pPr>
          </a:lstStyle>
          <a:p>
            <a:r>
              <a:rPr lang="en-US"/>
              <a:t>Click to edit Master title style</a:t>
            </a:r>
            <a:endParaRPr lang="en-US" dirty="0"/>
          </a:p>
        </p:txBody>
      </p:sp>
      <p:sp>
        <p:nvSpPr>
          <p:cNvPr id="6" name="Picture Placeholder 2"/>
          <p:cNvSpPr>
            <a:spLocks noGrp="1"/>
          </p:cNvSpPr>
          <p:nvPr>
            <p:ph type="pic" sz="quarter" idx="13"/>
          </p:nvPr>
        </p:nvSpPr>
        <p:spPr>
          <a:xfrm>
            <a:off x="604749" y="1981899"/>
            <a:ext cx="1571132" cy="2094842"/>
          </a:xfrm>
          <a:prstGeom prst="rect">
            <a:avLst/>
          </a:prstGeom>
          <a:solidFill>
            <a:schemeClr val="bg1"/>
          </a:solidFill>
          <a:ln w="28575">
            <a:noFill/>
          </a:ln>
        </p:spPr>
        <p:txBody>
          <a:bodyPr rtlCol="0" anchor="ctr">
            <a:normAutofit/>
          </a:bodyPr>
          <a:lstStyle>
            <a:lvl1pPr marL="0" indent="0" algn="ctr">
              <a:buNone/>
              <a:defRPr sz="1800"/>
            </a:lvl1pPr>
          </a:lstStyle>
          <a:p>
            <a:pPr lvl="0"/>
            <a:r>
              <a:rPr lang="en-US" noProof="0" dirty="0"/>
              <a:t>Click icon to add picture</a:t>
            </a:r>
          </a:p>
        </p:txBody>
      </p:sp>
      <p:sp>
        <p:nvSpPr>
          <p:cNvPr id="7" name="Text Placeholder 3"/>
          <p:cNvSpPr>
            <a:spLocks noGrp="1"/>
          </p:cNvSpPr>
          <p:nvPr>
            <p:ph type="body" sz="quarter" idx="15"/>
          </p:nvPr>
        </p:nvSpPr>
        <p:spPr>
          <a:xfrm>
            <a:off x="436290" y="4345149"/>
            <a:ext cx="1906858" cy="1623853"/>
          </a:xfrm>
        </p:spPr>
        <p:txBody>
          <a:bodyPr>
            <a:normAutofit/>
          </a:bodyPr>
          <a:lstStyle>
            <a:lvl1pPr marL="0" indent="0" algn="ctr">
              <a:lnSpc>
                <a:spcPct val="100000"/>
              </a:lnSpc>
              <a:spcBef>
                <a:spcPts val="0"/>
              </a:spcBef>
              <a:buNone/>
              <a:defRPr sz="1800" b="0">
                <a:solidFill>
                  <a:schemeClr val="tx2"/>
                </a:solidFill>
              </a:defRPr>
            </a:lvl1pPr>
          </a:lstStyle>
          <a:p>
            <a:pPr lvl="0"/>
            <a:r>
              <a:rPr lang="en-US"/>
              <a:t>Click to edit Master text styles</a:t>
            </a:r>
          </a:p>
        </p:txBody>
      </p:sp>
      <p:sp>
        <p:nvSpPr>
          <p:cNvPr id="10" name="Picture Placeholder 2"/>
          <p:cNvSpPr>
            <a:spLocks noGrp="1"/>
          </p:cNvSpPr>
          <p:nvPr>
            <p:ph type="pic" sz="quarter" idx="16"/>
          </p:nvPr>
        </p:nvSpPr>
        <p:spPr>
          <a:xfrm>
            <a:off x="2734633" y="1967573"/>
            <a:ext cx="1571132" cy="2094842"/>
          </a:xfrm>
          <a:prstGeom prst="rect">
            <a:avLst/>
          </a:prstGeom>
          <a:solidFill>
            <a:schemeClr val="bg1"/>
          </a:solidFill>
          <a:ln w="28575">
            <a:noFill/>
          </a:ln>
        </p:spPr>
        <p:txBody>
          <a:bodyPr rtlCol="0" anchor="ctr">
            <a:normAutofit/>
          </a:bodyPr>
          <a:lstStyle>
            <a:lvl1pPr marL="0" indent="0" algn="ctr">
              <a:buNone/>
              <a:defRPr sz="1800"/>
            </a:lvl1pPr>
          </a:lstStyle>
          <a:p>
            <a:pPr lvl="0"/>
            <a:r>
              <a:rPr lang="en-US" noProof="0" dirty="0"/>
              <a:t>Click icon to add picture</a:t>
            </a:r>
          </a:p>
        </p:txBody>
      </p:sp>
      <p:sp>
        <p:nvSpPr>
          <p:cNvPr id="11" name="Text Placeholder 3"/>
          <p:cNvSpPr>
            <a:spLocks noGrp="1"/>
          </p:cNvSpPr>
          <p:nvPr>
            <p:ph type="body" sz="quarter" idx="17"/>
          </p:nvPr>
        </p:nvSpPr>
        <p:spPr>
          <a:xfrm>
            <a:off x="2566173" y="4345147"/>
            <a:ext cx="1906858" cy="1623852"/>
          </a:xfrm>
        </p:spPr>
        <p:txBody>
          <a:bodyPr>
            <a:normAutofit/>
          </a:bodyPr>
          <a:lstStyle>
            <a:lvl1pPr marL="0" indent="0" algn="ctr">
              <a:lnSpc>
                <a:spcPct val="100000"/>
              </a:lnSpc>
              <a:spcBef>
                <a:spcPts val="0"/>
              </a:spcBef>
              <a:buNone/>
              <a:defRPr sz="1800" b="0">
                <a:solidFill>
                  <a:schemeClr val="tx2"/>
                </a:solidFill>
              </a:defRPr>
            </a:lvl1pPr>
          </a:lstStyle>
          <a:p>
            <a:pPr lvl="0"/>
            <a:r>
              <a:rPr lang="en-US"/>
              <a:t>Click to edit Master text styles</a:t>
            </a:r>
          </a:p>
        </p:txBody>
      </p:sp>
      <p:sp>
        <p:nvSpPr>
          <p:cNvPr id="12" name="Picture Placeholder 2"/>
          <p:cNvSpPr>
            <a:spLocks noGrp="1"/>
          </p:cNvSpPr>
          <p:nvPr>
            <p:ph type="pic" sz="quarter" idx="18"/>
          </p:nvPr>
        </p:nvSpPr>
        <p:spPr>
          <a:xfrm>
            <a:off x="4864516" y="1967573"/>
            <a:ext cx="1571132" cy="2094842"/>
          </a:xfrm>
          <a:prstGeom prst="rect">
            <a:avLst/>
          </a:prstGeom>
          <a:solidFill>
            <a:schemeClr val="bg1"/>
          </a:solidFill>
          <a:ln w="28575">
            <a:noFill/>
          </a:ln>
        </p:spPr>
        <p:txBody>
          <a:bodyPr rtlCol="0" anchor="ctr">
            <a:normAutofit/>
          </a:bodyPr>
          <a:lstStyle>
            <a:lvl1pPr marL="0" indent="0" algn="ctr">
              <a:buNone/>
              <a:defRPr sz="1800"/>
            </a:lvl1pPr>
          </a:lstStyle>
          <a:p>
            <a:pPr lvl="0"/>
            <a:r>
              <a:rPr lang="en-US" noProof="0" dirty="0"/>
              <a:t>Click icon to add picture</a:t>
            </a:r>
          </a:p>
        </p:txBody>
      </p:sp>
      <p:sp>
        <p:nvSpPr>
          <p:cNvPr id="13" name="Text Placeholder 3"/>
          <p:cNvSpPr>
            <a:spLocks noGrp="1"/>
          </p:cNvSpPr>
          <p:nvPr>
            <p:ph type="body" sz="quarter" idx="19"/>
          </p:nvPr>
        </p:nvSpPr>
        <p:spPr>
          <a:xfrm>
            <a:off x="4696056" y="4345147"/>
            <a:ext cx="1906858" cy="1623852"/>
          </a:xfrm>
        </p:spPr>
        <p:txBody>
          <a:bodyPr>
            <a:normAutofit/>
          </a:bodyPr>
          <a:lstStyle>
            <a:lvl1pPr marL="0" indent="0" algn="ctr">
              <a:lnSpc>
                <a:spcPct val="100000"/>
              </a:lnSpc>
              <a:spcBef>
                <a:spcPts val="0"/>
              </a:spcBef>
              <a:buNone/>
              <a:defRPr sz="1800" b="0">
                <a:solidFill>
                  <a:schemeClr val="tx2"/>
                </a:solidFill>
              </a:defRPr>
            </a:lvl1pPr>
          </a:lstStyle>
          <a:p>
            <a:pPr lvl="0"/>
            <a:r>
              <a:rPr lang="en-US"/>
              <a:t>Click to edit Master text styles</a:t>
            </a:r>
          </a:p>
        </p:txBody>
      </p:sp>
      <p:sp>
        <p:nvSpPr>
          <p:cNvPr id="14" name="Picture Placeholder 2"/>
          <p:cNvSpPr>
            <a:spLocks noGrp="1"/>
          </p:cNvSpPr>
          <p:nvPr>
            <p:ph type="pic" sz="quarter" idx="20"/>
          </p:nvPr>
        </p:nvSpPr>
        <p:spPr>
          <a:xfrm>
            <a:off x="6994399" y="1967573"/>
            <a:ext cx="1571132" cy="2094842"/>
          </a:xfrm>
          <a:prstGeom prst="rect">
            <a:avLst/>
          </a:prstGeom>
          <a:solidFill>
            <a:schemeClr val="bg1"/>
          </a:solidFill>
          <a:ln w="28575">
            <a:noFill/>
          </a:ln>
        </p:spPr>
        <p:txBody>
          <a:bodyPr rtlCol="0" anchor="ctr">
            <a:normAutofit/>
          </a:bodyPr>
          <a:lstStyle>
            <a:lvl1pPr marL="0" indent="0" algn="ctr">
              <a:buNone/>
              <a:defRPr sz="1800"/>
            </a:lvl1pPr>
          </a:lstStyle>
          <a:p>
            <a:pPr lvl="0"/>
            <a:r>
              <a:rPr lang="en-US" noProof="0" dirty="0"/>
              <a:t>Click icon to add picture</a:t>
            </a:r>
          </a:p>
        </p:txBody>
      </p:sp>
      <p:sp>
        <p:nvSpPr>
          <p:cNvPr id="15" name="Text Placeholder 3"/>
          <p:cNvSpPr>
            <a:spLocks noGrp="1"/>
          </p:cNvSpPr>
          <p:nvPr>
            <p:ph type="body" sz="quarter" idx="21"/>
          </p:nvPr>
        </p:nvSpPr>
        <p:spPr>
          <a:xfrm>
            <a:off x="6825939" y="4341161"/>
            <a:ext cx="1906858" cy="1627838"/>
          </a:xfrm>
        </p:spPr>
        <p:txBody>
          <a:bodyPr>
            <a:normAutofit/>
          </a:bodyPr>
          <a:lstStyle>
            <a:lvl1pPr marL="0" indent="0" algn="ctr">
              <a:lnSpc>
                <a:spcPct val="100000"/>
              </a:lnSpc>
              <a:spcBef>
                <a:spcPts val="0"/>
              </a:spcBef>
              <a:buNone/>
              <a:defRPr sz="1800" b="0">
                <a:solidFill>
                  <a:schemeClr val="tx2"/>
                </a:solidFill>
              </a:defRPr>
            </a:lvl1pPr>
          </a:lstStyle>
          <a:p>
            <a:pPr lvl="0"/>
            <a:r>
              <a:rPr lang="en-US"/>
              <a:t>Click to edit Master text styles</a:t>
            </a:r>
          </a:p>
        </p:txBody>
      </p:sp>
      <p:sp>
        <p:nvSpPr>
          <p:cNvPr id="19" name="Date Placeholder 2">
            <a:extLst>
              <a:ext uri="{FF2B5EF4-FFF2-40B4-BE49-F238E27FC236}">
                <a16:creationId xmlns:a16="http://schemas.microsoft.com/office/drawing/2014/main" id="{EF466846-6F96-4069-8241-09B66F14A933}"/>
              </a:ext>
            </a:extLst>
          </p:cNvPr>
          <p:cNvSpPr>
            <a:spLocks noGrp="1"/>
          </p:cNvSpPr>
          <p:nvPr>
            <p:ph type="dt" sz="half" idx="22"/>
          </p:nvPr>
        </p:nvSpPr>
        <p:spPr/>
        <p:txBody>
          <a:bodyPr/>
          <a:lstStyle>
            <a:lvl1pPr>
              <a:defRPr/>
            </a:lvl1pPr>
          </a:lstStyle>
          <a:p>
            <a:pPr>
              <a:defRPr/>
            </a:pPr>
            <a:fld id="{4BC2B740-5775-46D3-A880-294E8ECC680F}" type="datetime1">
              <a:rPr lang="en-US"/>
              <a:pPr>
                <a:defRPr/>
              </a:pPr>
              <a:t>12/16/2021</a:t>
            </a:fld>
            <a:endParaRPr lang="en-US" dirty="0"/>
          </a:p>
        </p:txBody>
      </p:sp>
      <p:sp>
        <p:nvSpPr>
          <p:cNvPr id="20" name="Footer Placeholder 4">
            <a:extLst>
              <a:ext uri="{FF2B5EF4-FFF2-40B4-BE49-F238E27FC236}">
                <a16:creationId xmlns:a16="http://schemas.microsoft.com/office/drawing/2014/main" id="{514FEC81-68F8-4331-B4DF-C7981B4C6396}"/>
              </a:ext>
            </a:extLst>
          </p:cNvPr>
          <p:cNvSpPr>
            <a:spLocks noGrp="1"/>
          </p:cNvSpPr>
          <p:nvPr>
            <p:ph type="ftr" sz="quarter" idx="23"/>
          </p:nvPr>
        </p:nvSpPr>
        <p:spPr/>
        <p:txBody>
          <a:bodyPr/>
          <a:lstStyle>
            <a:lvl1pPr algn="ctr">
              <a:defRPr sz="1200">
                <a:solidFill>
                  <a:schemeClr val="tx2"/>
                </a:solidFill>
              </a:defRPr>
            </a:lvl1pPr>
          </a:lstStyle>
          <a:p>
            <a:pPr>
              <a:defRPr/>
            </a:pPr>
            <a:r>
              <a:rPr lang="en-US"/>
              <a:t>Optional Tagline Goes Here </a:t>
            </a:r>
            <a:r>
              <a:rPr lang="en-US">
                <a:solidFill>
                  <a:schemeClr val="accent1"/>
                </a:solidFill>
              </a:rPr>
              <a:t>|</a:t>
            </a:r>
            <a:r>
              <a:rPr lang="en-US"/>
              <a:t>  mndot.gov/</a:t>
            </a:r>
          </a:p>
        </p:txBody>
      </p:sp>
      <p:sp>
        <p:nvSpPr>
          <p:cNvPr id="21" name="Slide Number Placeholder 4">
            <a:extLst>
              <a:ext uri="{FF2B5EF4-FFF2-40B4-BE49-F238E27FC236}">
                <a16:creationId xmlns:a16="http://schemas.microsoft.com/office/drawing/2014/main" id="{6E57A18A-5A92-4A5C-92E4-9477F0E7D9B7}"/>
              </a:ext>
            </a:extLst>
          </p:cNvPr>
          <p:cNvSpPr>
            <a:spLocks noGrp="1"/>
          </p:cNvSpPr>
          <p:nvPr>
            <p:ph type="sldNum" sz="quarter" idx="24"/>
          </p:nvPr>
        </p:nvSpPr>
        <p:spPr/>
        <p:txBody>
          <a:bodyPr/>
          <a:lstStyle>
            <a:lvl1pPr>
              <a:defRPr/>
            </a:lvl1pPr>
          </a:lstStyle>
          <a:p>
            <a:fld id="{C250D2CB-4FDB-4B10-A5B3-F4810B2B9390}" type="slidenum">
              <a:rPr lang="en-US" altLang="en-US"/>
              <a:pPr/>
              <a:t>‹#›</a:t>
            </a:fld>
            <a:endParaRPr lang="en-US" altLang="en-US"/>
          </a:p>
        </p:txBody>
      </p:sp>
    </p:spTree>
    <p:extLst>
      <p:ext uri="{BB962C8B-B14F-4D97-AF65-F5344CB8AC3E}">
        <p14:creationId xmlns:p14="http://schemas.microsoft.com/office/powerpoint/2010/main" val="291896459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eam Page 4-Up Gray BG Horizontal">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7B1F0029-6CEE-4F00-ABBF-AC22A3518BA7}"/>
              </a:ext>
            </a:extLst>
          </p:cNvPr>
          <p:cNvSpPr/>
          <p:nvPr userDrawn="1"/>
        </p:nvSpPr>
        <p:spPr>
          <a:xfrm>
            <a:off x="0" y="0"/>
            <a:ext cx="9144000" cy="12192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12" name="Rectangle 11">
            <a:extLst>
              <a:ext uri="{FF2B5EF4-FFF2-40B4-BE49-F238E27FC236}">
                <a16:creationId xmlns:a16="http://schemas.microsoft.com/office/drawing/2014/main" id="{8A41E5D0-D538-449F-A388-2DEBB6B13791}"/>
              </a:ext>
            </a:extLst>
          </p:cNvPr>
          <p:cNvSpPr/>
          <p:nvPr userDrawn="1"/>
        </p:nvSpPr>
        <p:spPr>
          <a:xfrm>
            <a:off x="0" y="1216025"/>
            <a:ext cx="9144000" cy="4987925"/>
          </a:xfrm>
          <a:prstGeom prst="rect">
            <a:avLst/>
          </a:prstGeom>
          <a:solidFill>
            <a:srgbClr val="E8E8E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13" name="Rectangle 12">
            <a:extLst>
              <a:ext uri="{FF2B5EF4-FFF2-40B4-BE49-F238E27FC236}">
                <a16:creationId xmlns:a16="http://schemas.microsoft.com/office/drawing/2014/main" id="{A7153C7A-DBE9-496C-902F-5A6C442E334C}"/>
              </a:ext>
            </a:extLst>
          </p:cNvPr>
          <p:cNvSpPr/>
          <p:nvPr userDrawn="1"/>
        </p:nvSpPr>
        <p:spPr>
          <a:xfrm>
            <a:off x="0" y="1216025"/>
            <a:ext cx="9144000" cy="11906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18" name="Title 1"/>
          <p:cNvSpPr>
            <a:spLocks noGrp="1"/>
          </p:cNvSpPr>
          <p:nvPr>
            <p:ph type="title"/>
          </p:nvPr>
        </p:nvSpPr>
        <p:spPr>
          <a:xfrm>
            <a:off x="628650" y="152400"/>
            <a:ext cx="7886700" cy="914400"/>
          </a:xfrm>
        </p:spPr>
        <p:txBody>
          <a:bodyPr>
            <a:normAutofit/>
          </a:bodyPr>
          <a:lstStyle>
            <a:lvl1pPr algn="r">
              <a:defRPr sz="3600">
                <a:solidFill>
                  <a:schemeClr val="bg1"/>
                </a:solidFill>
              </a:defRPr>
            </a:lvl1pPr>
          </a:lstStyle>
          <a:p>
            <a:r>
              <a:rPr lang="en-US"/>
              <a:t>Click to edit Master title style</a:t>
            </a:r>
            <a:endParaRPr lang="en-US" dirty="0"/>
          </a:p>
        </p:txBody>
      </p:sp>
      <p:sp>
        <p:nvSpPr>
          <p:cNvPr id="19" name="Picture Placeholder 2"/>
          <p:cNvSpPr>
            <a:spLocks noGrp="1"/>
          </p:cNvSpPr>
          <p:nvPr>
            <p:ph type="pic" sz="quarter" idx="13"/>
          </p:nvPr>
        </p:nvSpPr>
        <p:spPr>
          <a:xfrm>
            <a:off x="604750" y="1674774"/>
            <a:ext cx="1394107" cy="1534851"/>
          </a:xfrm>
          <a:prstGeom prst="ellipse">
            <a:avLst/>
          </a:prstGeom>
          <a:solidFill>
            <a:schemeClr val="bg1"/>
          </a:solidFill>
          <a:ln w="28575">
            <a:solidFill>
              <a:schemeClr val="bg1"/>
            </a:solidFill>
          </a:ln>
        </p:spPr>
        <p:txBody>
          <a:bodyPr rtlCol="0" anchor="ctr">
            <a:normAutofit/>
          </a:bodyPr>
          <a:lstStyle>
            <a:lvl1pPr marL="0" indent="0" algn="ctr">
              <a:buNone/>
              <a:defRPr sz="1800"/>
            </a:lvl1pPr>
          </a:lstStyle>
          <a:p>
            <a:pPr lvl="0"/>
            <a:r>
              <a:rPr lang="en-US" noProof="0" dirty="0"/>
              <a:t>Click icon to add picture</a:t>
            </a:r>
          </a:p>
        </p:txBody>
      </p:sp>
      <p:sp>
        <p:nvSpPr>
          <p:cNvPr id="24" name="Text Placeholder 3"/>
          <p:cNvSpPr>
            <a:spLocks noGrp="1"/>
          </p:cNvSpPr>
          <p:nvPr>
            <p:ph type="body" sz="quarter" idx="16"/>
          </p:nvPr>
        </p:nvSpPr>
        <p:spPr>
          <a:xfrm>
            <a:off x="2157413" y="1674775"/>
            <a:ext cx="2149746" cy="1858809"/>
          </a:xfrm>
        </p:spPr>
        <p:txBody>
          <a:bodyPr anchor="ctr">
            <a:noAutofit/>
          </a:bodyPr>
          <a:lstStyle>
            <a:lvl1pPr marL="0" indent="0">
              <a:buFont typeface="Arial" panose="020B0604020202020204" pitchFamily="34" charset="0"/>
              <a:buNone/>
              <a:defRPr sz="1800"/>
            </a:lvl1pPr>
            <a:lvl2pPr marL="457189" indent="0">
              <a:buFont typeface="Arial" panose="020B0604020202020204" pitchFamily="34" charset="0"/>
              <a:buNone/>
              <a:defRPr sz="1800"/>
            </a:lvl2pPr>
            <a:lvl3pPr marL="914377" indent="0">
              <a:buFont typeface="Arial" panose="020B0604020202020204" pitchFamily="34" charset="0"/>
              <a:buNone/>
              <a:defRPr sz="1800"/>
            </a:lvl3pPr>
            <a:lvl4pPr marL="1371566" indent="0">
              <a:buFont typeface="Arial" panose="020B0604020202020204" pitchFamily="34" charset="0"/>
              <a:buNone/>
              <a:defRPr sz="1800"/>
            </a:lvl4pPr>
            <a:lvl5pPr marL="1828754" indent="0">
              <a:buFont typeface="Arial" panose="020B0604020202020204" pitchFamily="34" charset="0"/>
              <a:buNone/>
              <a:defRPr sz="1800"/>
            </a:lvl5pPr>
          </a:lstStyle>
          <a:p>
            <a:pPr lvl="0"/>
            <a:r>
              <a:rPr lang="en-US" dirty="0"/>
              <a:t>Click to edit Master text styles</a:t>
            </a:r>
          </a:p>
        </p:txBody>
      </p:sp>
      <p:sp>
        <p:nvSpPr>
          <p:cNvPr id="23" name="Picture Placeholder 2"/>
          <p:cNvSpPr>
            <a:spLocks noGrp="1"/>
          </p:cNvSpPr>
          <p:nvPr>
            <p:ph type="pic" sz="quarter" idx="14"/>
          </p:nvPr>
        </p:nvSpPr>
        <p:spPr>
          <a:xfrm>
            <a:off x="604750" y="3939365"/>
            <a:ext cx="1394107" cy="1534844"/>
          </a:xfrm>
          <a:prstGeom prst="ellipse">
            <a:avLst/>
          </a:prstGeom>
          <a:solidFill>
            <a:schemeClr val="bg1"/>
          </a:solidFill>
          <a:ln w="28575">
            <a:solidFill>
              <a:schemeClr val="bg1"/>
            </a:solidFill>
          </a:ln>
        </p:spPr>
        <p:txBody>
          <a:bodyPr rtlCol="0" anchor="ctr">
            <a:normAutofit/>
          </a:bodyPr>
          <a:lstStyle>
            <a:lvl1pPr marL="0" indent="0" algn="ctr">
              <a:buNone/>
              <a:defRPr sz="1800"/>
            </a:lvl1pPr>
          </a:lstStyle>
          <a:p>
            <a:pPr lvl="0"/>
            <a:r>
              <a:rPr lang="en-US" noProof="0" dirty="0"/>
              <a:t>Click icon to add picture</a:t>
            </a:r>
          </a:p>
        </p:txBody>
      </p:sp>
      <p:sp>
        <p:nvSpPr>
          <p:cNvPr id="4" name="Text Placeholder 3"/>
          <p:cNvSpPr>
            <a:spLocks noGrp="1"/>
          </p:cNvSpPr>
          <p:nvPr>
            <p:ph type="body" sz="quarter" idx="15"/>
          </p:nvPr>
        </p:nvSpPr>
        <p:spPr>
          <a:xfrm>
            <a:off x="2157413" y="3939364"/>
            <a:ext cx="2149746" cy="1858809"/>
          </a:xfrm>
        </p:spPr>
        <p:txBody>
          <a:bodyPr anchor="ctr">
            <a:noAutofit/>
          </a:bodyPr>
          <a:lstStyle>
            <a:lvl1pPr marL="0" indent="0">
              <a:buFont typeface="Arial" panose="020B0604020202020204" pitchFamily="34" charset="0"/>
              <a:buNone/>
              <a:defRPr sz="1800"/>
            </a:lvl1pPr>
            <a:lvl2pPr marL="457189" indent="0">
              <a:buFont typeface="Arial" panose="020B0604020202020204" pitchFamily="34" charset="0"/>
              <a:buNone/>
              <a:defRPr sz="1800"/>
            </a:lvl2pPr>
            <a:lvl3pPr marL="914377" indent="0">
              <a:buFont typeface="Arial" panose="020B0604020202020204" pitchFamily="34" charset="0"/>
              <a:buNone/>
              <a:defRPr sz="1800"/>
            </a:lvl3pPr>
            <a:lvl4pPr marL="1371566" indent="0">
              <a:buFont typeface="Arial" panose="020B0604020202020204" pitchFamily="34" charset="0"/>
              <a:buNone/>
              <a:defRPr sz="1800"/>
            </a:lvl4pPr>
            <a:lvl5pPr marL="1828754" indent="0">
              <a:buFont typeface="Arial" panose="020B0604020202020204" pitchFamily="34" charset="0"/>
              <a:buNone/>
              <a:defRPr sz="1800"/>
            </a:lvl5pPr>
          </a:lstStyle>
          <a:p>
            <a:pPr lvl="0"/>
            <a:r>
              <a:rPr lang="en-US" dirty="0"/>
              <a:t>Click to edit Master text styles</a:t>
            </a:r>
          </a:p>
        </p:txBody>
      </p:sp>
      <p:sp>
        <p:nvSpPr>
          <p:cNvPr id="25" name="Picture Placeholder 2"/>
          <p:cNvSpPr>
            <a:spLocks noGrp="1"/>
          </p:cNvSpPr>
          <p:nvPr>
            <p:ph type="pic" sz="quarter" idx="17"/>
          </p:nvPr>
        </p:nvSpPr>
        <p:spPr>
          <a:xfrm>
            <a:off x="4649855" y="1674775"/>
            <a:ext cx="1394107" cy="1534850"/>
          </a:xfrm>
          <a:prstGeom prst="ellipse">
            <a:avLst/>
          </a:prstGeom>
          <a:solidFill>
            <a:schemeClr val="bg1"/>
          </a:solidFill>
          <a:ln w="28575">
            <a:solidFill>
              <a:schemeClr val="bg1"/>
            </a:solidFill>
          </a:ln>
        </p:spPr>
        <p:txBody>
          <a:bodyPr rtlCol="0" anchor="ctr">
            <a:normAutofit/>
          </a:bodyPr>
          <a:lstStyle>
            <a:lvl1pPr marL="0" indent="0" algn="ctr">
              <a:buNone/>
              <a:defRPr sz="1800"/>
            </a:lvl1pPr>
          </a:lstStyle>
          <a:p>
            <a:pPr lvl="0"/>
            <a:r>
              <a:rPr lang="en-US" noProof="0" dirty="0"/>
              <a:t>Click icon to add picture</a:t>
            </a:r>
          </a:p>
        </p:txBody>
      </p:sp>
      <p:sp>
        <p:nvSpPr>
          <p:cNvPr id="26" name="Text Placeholder 3"/>
          <p:cNvSpPr>
            <a:spLocks noGrp="1"/>
          </p:cNvSpPr>
          <p:nvPr>
            <p:ph type="body" sz="quarter" idx="18"/>
          </p:nvPr>
        </p:nvSpPr>
        <p:spPr>
          <a:xfrm>
            <a:off x="6202517" y="1674775"/>
            <a:ext cx="2149746" cy="1858809"/>
          </a:xfrm>
        </p:spPr>
        <p:txBody>
          <a:bodyPr anchor="ctr">
            <a:noAutofit/>
          </a:bodyPr>
          <a:lstStyle>
            <a:lvl1pPr marL="0" indent="0">
              <a:buFont typeface="Arial" panose="020B0604020202020204" pitchFamily="34" charset="0"/>
              <a:buNone/>
              <a:defRPr sz="1800"/>
            </a:lvl1pPr>
            <a:lvl2pPr marL="457189" indent="0">
              <a:buFont typeface="Arial" panose="020B0604020202020204" pitchFamily="34" charset="0"/>
              <a:buNone/>
              <a:defRPr sz="1800"/>
            </a:lvl2pPr>
            <a:lvl3pPr marL="914377" indent="0">
              <a:buFont typeface="Arial" panose="020B0604020202020204" pitchFamily="34" charset="0"/>
              <a:buNone/>
              <a:defRPr sz="1800"/>
            </a:lvl3pPr>
            <a:lvl4pPr marL="1371566" indent="0">
              <a:buFont typeface="Arial" panose="020B0604020202020204" pitchFamily="34" charset="0"/>
              <a:buNone/>
              <a:defRPr sz="1800"/>
            </a:lvl4pPr>
            <a:lvl5pPr marL="1828754" indent="0">
              <a:buFont typeface="Arial" panose="020B0604020202020204" pitchFamily="34" charset="0"/>
              <a:buNone/>
              <a:defRPr sz="1800"/>
            </a:lvl5pPr>
          </a:lstStyle>
          <a:p>
            <a:pPr lvl="0"/>
            <a:r>
              <a:rPr lang="en-US" dirty="0"/>
              <a:t>Click to edit Master text styles</a:t>
            </a:r>
          </a:p>
        </p:txBody>
      </p:sp>
      <p:sp>
        <p:nvSpPr>
          <p:cNvPr id="27" name="Picture Placeholder 2"/>
          <p:cNvSpPr>
            <a:spLocks noGrp="1"/>
          </p:cNvSpPr>
          <p:nvPr>
            <p:ph type="pic" sz="quarter" idx="19"/>
          </p:nvPr>
        </p:nvSpPr>
        <p:spPr>
          <a:xfrm>
            <a:off x="4649855" y="3939365"/>
            <a:ext cx="1394107" cy="1534844"/>
          </a:xfrm>
          <a:prstGeom prst="ellipse">
            <a:avLst/>
          </a:prstGeom>
          <a:solidFill>
            <a:schemeClr val="bg1"/>
          </a:solidFill>
          <a:ln w="28575">
            <a:solidFill>
              <a:schemeClr val="bg1"/>
            </a:solidFill>
          </a:ln>
        </p:spPr>
        <p:txBody>
          <a:bodyPr rtlCol="0" anchor="ctr">
            <a:normAutofit/>
          </a:bodyPr>
          <a:lstStyle>
            <a:lvl1pPr marL="0" indent="0" algn="ctr">
              <a:buNone/>
              <a:defRPr sz="1800"/>
            </a:lvl1pPr>
          </a:lstStyle>
          <a:p>
            <a:pPr lvl="0"/>
            <a:r>
              <a:rPr lang="en-US" noProof="0" dirty="0"/>
              <a:t>Click icon to add picture</a:t>
            </a:r>
          </a:p>
        </p:txBody>
      </p:sp>
      <p:sp>
        <p:nvSpPr>
          <p:cNvPr id="28" name="Text Placeholder 3"/>
          <p:cNvSpPr>
            <a:spLocks noGrp="1"/>
          </p:cNvSpPr>
          <p:nvPr>
            <p:ph type="body" sz="quarter" idx="20"/>
          </p:nvPr>
        </p:nvSpPr>
        <p:spPr>
          <a:xfrm>
            <a:off x="6202517" y="3939363"/>
            <a:ext cx="2149746" cy="1858809"/>
          </a:xfrm>
        </p:spPr>
        <p:txBody>
          <a:bodyPr anchor="ctr">
            <a:noAutofit/>
          </a:bodyPr>
          <a:lstStyle>
            <a:lvl1pPr marL="0" indent="0">
              <a:buFont typeface="Arial" panose="020B0604020202020204" pitchFamily="34" charset="0"/>
              <a:buNone/>
              <a:defRPr sz="1800"/>
            </a:lvl1pPr>
            <a:lvl2pPr marL="457189" indent="0">
              <a:buFont typeface="Arial" panose="020B0604020202020204" pitchFamily="34" charset="0"/>
              <a:buNone/>
              <a:defRPr sz="1800"/>
            </a:lvl2pPr>
            <a:lvl3pPr marL="914377" indent="0">
              <a:buFont typeface="Arial" panose="020B0604020202020204" pitchFamily="34" charset="0"/>
              <a:buNone/>
              <a:defRPr sz="1800"/>
            </a:lvl3pPr>
            <a:lvl4pPr marL="1371566" indent="0">
              <a:buFont typeface="Arial" panose="020B0604020202020204" pitchFamily="34" charset="0"/>
              <a:buNone/>
              <a:defRPr sz="1800"/>
            </a:lvl4pPr>
            <a:lvl5pPr marL="1828754" indent="0">
              <a:buFont typeface="Arial" panose="020B0604020202020204" pitchFamily="34" charset="0"/>
              <a:buNone/>
              <a:defRPr sz="1800"/>
            </a:lvl5pPr>
          </a:lstStyle>
          <a:p>
            <a:pPr lvl="0"/>
            <a:r>
              <a:rPr lang="en-US" dirty="0"/>
              <a:t>Click to edit Master text styles</a:t>
            </a:r>
          </a:p>
        </p:txBody>
      </p:sp>
      <p:sp>
        <p:nvSpPr>
          <p:cNvPr id="14" name="Date Placeholder 2">
            <a:extLst>
              <a:ext uri="{FF2B5EF4-FFF2-40B4-BE49-F238E27FC236}">
                <a16:creationId xmlns:a16="http://schemas.microsoft.com/office/drawing/2014/main" id="{0DB94FF6-E461-4872-A778-8F61648FD30A}"/>
              </a:ext>
            </a:extLst>
          </p:cNvPr>
          <p:cNvSpPr>
            <a:spLocks noGrp="1"/>
          </p:cNvSpPr>
          <p:nvPr>
            <p:ph type="dt" sz="half" idx="21"/>
          </p:nvPr>
        </p:nvSpPr>
        <p:spPr/>
        <p:txBody>
          <a:bodyPr/>
          <a:lstStyle>
            <a:lvl1pPr>
              <a:defRPr/>
            </a:lvl1pPr>
          </a:lstStyle>
          <a:p>
            <a:pPr>
              <a:defRPr/>
            </a:pPr>
            <a:fld id="{9C9D883E-D1F9-48BD-9579-A8494535EBDD}" type="datetime1">
              <a:rPr lang="en-US"/>
              <a:pPr>
                <a:defRPr/>
              </a:pPr>
              <a:t>12/16/2021</a:t>
            </a:fld>
            <a:endParaRPr lang="en-US" dirty="0"/>
          </a:p>
        </p:txBody>
      </p:sp>
      <p:sp>
        <p:nvSpPr>
          <p:cNvPr id="15" name="Footer Placeholder 4">
            <a:extLst>
              <a:ext uri="{FF2B5EF4-FFF2-40B4-BE49-F238E27FC236}">
                <a16:creationId xmlns:a16="http://schemas.microsoft.com/office/drawing/2014/main" id="{69FD7138-CBD8-4A12-BBF7-79D2AE50BEA0}"/>
              </a:ext>
            </a:extLst>
          </p:cNvPr>
          <p:cNvSpPr>
            <a:spLocks noGrp="1"/>
          </p:cNvSpPr>
          <p:nvPr>
            <p:ph type="ftr" sz="quarter" idx="22"/>
          </p:nvPr>
        </p:nvSpPr>
        <p:spPr/>
        <p:txBody>
          <a:bodyPr/>
          <a:lstStyle>
            <a:lvl1pPr algn="ctr">
              <a:defRPr sz="1200">
                <a:solidFill>
                  <a:schemeClr val="tx2"/>
                </a:solidFill>
              </a:defRPr>
            </a:lvl1pPr>
          </a:lstStyle>
          <a:p>
            <a:pPr>
              <a:defRPr/>
            </a:pPr>
            <a:r>
              <a:rPr lang="en-US"/>
              <a:t>Optional Tagline Goes Here </a:t>
            </a:r>
            <a:r>
              <a:rPr lang="en-US">
                <a:solidFill>
                  <a:schemeClr val="accent1"/>
                </a:solidFill>
              </a:rPr>
              <a:t>|</a:t>
            </a:r>
            <a:r>
              <a:rPr lang="en-US"/>
              <a:t>  mndot.gov/</a:t>
            </a:r>
          </a:p>
        </p:txBody>
      </p:sp>
      <p:sp>
        <p:nvSpPr>
          <p:cNvPr id="16" name="Slide Number Placeholder 4">
            <a:extLst>
              <a:ext uri="{FF2B5EF4-FFF2-40B4-BE49-F238E27FC236}">
                <a16:creationId xmlns:a16="http://schemas.microsoft.com/office/drawing/2014/main" id="{E11B8696-AB16-416C-B9DE-23466324664C}"/>
              </a:ext>
            </a:extLst>
          </p:cNvPr>
          <p:cNvSpPr>
            <a:spLocks noGrp="1"/>
          </p:cNvSpPr>
          <p:nvPr>
            <p:ph type="sldNum" sz="quarter" idx="23"/>
          </p:nvPr>
        </p:nvSpPr>
        <p:spPr/>
        <p:txBody>
          <a:bodyPr/>
          <a:lstStyle>
            <a:lvl1pPr>
              <a:defRPr/>
            </a:lvl1pPr>
          </a:lstStyle>
          <a:p>
            <a:fld id="{F78B8E2F-C27E-4F01-9979-85A1E427D7D0}" type="slidenum">
              <a:rPr lang="en-US" altLang="en-US"/>
              <a:pPr/>
              <a:t>‹#›</a:t>
            </a:fld>
            <a:endParaRPr lang="en-US" altLang="en-US"/>
          </a:p>
        </p:txBody>
      </p:sp>
    </p:spTree>
    <p:extLst>
      <p:ext uri="{BB962C8B-B14F-4D97-AF65-F5344CB8AC3E}">
        <p14:creationId xmlns:p14="http://schemas.microsoft.com/office/powerpoint/2010/main" val="98815048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eam Page 4 Up White BG Horizontal">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ADF2A414-C1F5-4455-A011-4C3B3E00F526}"/>
              </a:ext>
            </a:extLst>
          </p:cNvPr>
          <p:cNvSpPr/>
          <p:nvPr userDrawn="1"/>
        </p:nvSpPr>
        <p:spPr>
          <a:xfrm>
            <a:off x="0" y="0"/>
            <a:ext cx="9144000" cy="12192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20" name="Rectangle 19">
            <a:extLst>
              <a:ext uri="{FF2B5EF4-FFF2-40B4-BE49-F238E27FC236}">
                <a16:creationId xmlns:a16="http://schemas.microsoft.com/office/drawing/2014/main" id="{9F8B4642-AAED-4DD2-8F9C-9649D1BCF446}"/>
              </a:ext>
            </a:extLst>
          </p:cNvPr>
          <p:cNvSpPr/>
          <p:nvPr userDrawn="1"/>
        </p:nvSpPr>
        <p:spPr>
          <a:xfrm>
            <a:off x="0" y="1216025"/>
            <a:ext cx="9144000" cy="11906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2" name="Title 1"/>
          <p:cNvSpPr>
            <a:spLocks noGrp="1"/>
          </p:cNvSpPr>
          <p:nvPr>
            <p:ph type="title"/>
          </p:nvPr>
        </p:nvSpPr>
        <p:spPr>
          <a:xfrm>
            <a:off x="628650" y="152400"/>
            <a:ext cx="7886700" cy="914400"/>
          </a:xfrm>
        </p:spPr>
        <p:txBody>
          <a:bodyPr>
            <a:normAutofit/>
          </a:bodyPr>
          <a:lstStyle>
            <a:lvl1pPr algn="r">
              <a:defRPr sz="3600">
                <a:solidFill>
                  <a:schemeClr val="bg1"/>
                </a:solidFill>
              </a:defRPr>
            </a:lvl1pPr>
          </a:lstStyle>
          <a:p>
            <a:r>
              <a:rPr lang="en-US"/>
              <a:t>Click to edit Master title style</a:t>
            </a:r>
            <a:endParaRPr lang="en-US" dirty="0"/>
          </a:p>
        </p:txBody>
      </p:sp>
      <p:sp>
        <p:nvSpPr>
          <p:cNvPr id="12" name="Picture Placeholder 2"/>
          <p:cNvSpPr>
            <a:spLocks noGrp="1"/>
          </p:cNvSpPr>
          <p:nvPr>
            <p:ph type="pic" sz="quarter" idx="13"/>
          </p:nvPr>
        </p:nvSpPr>
        <p:spPr>
          <a:xfrm>
            <a:off x="604750" y="1674774"/>
            <a:ext cx="1394107" cy="1858809"/>
          </a:xfrm>
          <a:prstGeom prst="rect">
            <a:avLst/>
          </a:prstGeom>
          <a:solidFill>
            <a:schemeClr val="bg1"/>
          </a:solidFill>
          <a:ln w="28575">
            <a:noFill/>
          </a:ln>
        </p:spPr>
        <p:txBody>
          <a:bodyPr rtlCol="0" anchor="ctr">
            <a:normAutofit/>
          </a:bodyPr>
          <a:lstStyle>
            <a:lvl1pPr marL="0" indent="0" algn="ctr">
              <a:buNone/>
              <a:defRPr sz="1800"/>
            </a:lvl1pPr>
          </a:lstStyle>
          <a:p>
            <a:pPr lvl="0"/>
            <a:r>
              <a:rPr lang="en-US" noProof="0" dirty="0"/>
              <a:t>Click icon to add picture</a:t>
            </a:r>
          </a:p>
        </p:txBody>
      </p:sp>
      <p:sp>
        <p:nvSpPr>
          <p:cNvPr id="15" name="Text Placeholder 3"/>
          <p:cNvSpPr>
            <a:spLocks noGrp="1"/>
          </p:cNvSpPr>
          <p:nvPr>
            <p:ph type="body" sz="quarter" idx="16"/>
          </p:nvPr>
        </p:nvSpPr>
        <p:spPr>
          <a:xfrm>
            <a:off x="2157413" y="1674775"/>
            <a:ext cx="2149746" cy="1858809"/>
          </a:xfrm>
        </p:spPr>
        <p:txBody>
          <a:bodyPr anchor="ctr">
            <a:noAutofit/>
          </a:bodyPr>
          <a:lstStyle>
            <a:lvl1pPr marL="0" indent="0">
              <a:spcBef>
                <a:spcPts val="0"/>
              </a:spcBef>
              <a:buFont typeface="Arial" panose="020B0604020202020204" pitchFamily="34" charset="0"/>
              <a:buNone/>
              <a:defRPr sz="1800"/>
            </a:lvl1pPr>
            <a:lvl2pPr marL="457189" indent="0">
              <a:buFont typeface="Arial" panose="020B0604020202020204" pitchFamily="34" charset="0"/>
              <a:buNone/>
              <a:defRPr sz="1800"/>
            </a:lvl2pPr>
            <a:lvl3pPr marL="914377" indent="0">
              <a:buFont typeface="Arial" panose="020B0604020202020204" pitchFamily="34" charset="0"/>
              <a:buNone/>
              <a:defRPr sz="1800"/>
            </a:lvl3pPr>
            <a:lvl4pPr marL="1371566" indent="0">
              <a:buFont typeface="Arial" panose="020B0604020202020204" pitchFamily="34" charset="0"/>
              <a:buNone/>
              <a:defRPr sz="1800"/>
            </a:lvl4pPr>
            <a:lvl5pPr marL="1828754" indent="0">
              <a:buFont typeface="Arial" panose="020B0604020202020204" pitchFamily="34" charset="0"/>
              <a:buNone/>
              <a:defRPr sz="1800"/>
            </a:lvl5pPr>
          </a:lstStyle>
          <a:p>
            <a:pPr lvl="0"/>
            <a:r>
              <a:rPr lang="en-US" dirty="0"/>
              <a:t>Click to edit Master text styles</a:t>
            </a:r>
          </a:p>
        </p:txBody>
      </p:sp>
      <p:sp>
        <p:nvSpPr>
          <p:cNvPr id="13" name="Picture Placeholder 2"/>
          <p:cNvSpPr>
            <a:spLocks noGrp="1"/>
          </p:cNvSpPr>
          <p:nvPr>
            <p:ph type="pic" sz="quarter" idx="14"/>
          </p:nvPr>
        </p:nvSpPr>
        <p:spPr>
          <a:xfrm>
            <a:off x="604750" y="3939364"/>
            <a:ext cx="1394107" cy="1858809"/>
          </a:xfrm>
          <a:prstGeom prst="rect">
            <a:avLst/>
          </a:prstGeom>
          <a:solidFill>
            <a:schemeClr val="bg1"/>
          </a:solidFill>
          <a:ln w="28575">
            <a:noFill/>
          </a:ln>
        </p:spPr>
        <p:txBody>
          <a:bodyPr rtlCol="0" anchor="ctr">
            <a:normAutofit/>
          </a:bodyPr>
          <a:lstStyle>
            <a:lvl1pPr marL="0" indent="0" algn="ctr">
              <a:buNone/>
              <a:defRPr sz="1800"/>
            </a:lvl1pPr>
          </a:lstStyle>
          <a:p>
            <a:pPr lvl="0"/>
            <a:r>
              <a:rPr lang="en-US" noProof="0" dirty="0"/>
              <a:t>Click icon to add picture</a:t>
            </a:r>
          </a:p>
        </p:txBody>
      </p:sp>
      <p:sp>
        <p:nvSpPr>
          <p:cNvPr id="14" name="Text Placeholder 3"/>
          <p:cNvSpPr>
            <a:spLocks noGrp="1"/>
          </p:cNvSpPr>
          <p:nvPr>
            <p:ph type="body" sz="quarter" idx="15"/>
          </p:nvPr>
        </p:nvSpPr>
        <p:spPr>
          <a:xfrm>
            <a:off x="2157413" y="3939364"/>
            <a:ext cx="2149746" cy="1858809"/>
          </a:xfrm>
        </p:spPr>
        <p:txBody>
          <a:bodyPr anchor="ctr">
            <a:noAutofit/>
          </a:bodyPr>
          <a:lstStyle>
            <a:lvl1pPr marL="0" indent="0">
              <a:spcBef>
                <a:spcPts val="0"/>
              </a:spcBef>
              <a:buFont typeface="Arial" panose="020B0604020202020204" pitchFamily="34" charset="0"/>
              <a:buNone/>
              <a:defRPr sz="1800"/>
            </a:lvl1pPr>
            <a:lvl2pPr marL="457189" indent="0">
              <a:buFont typeface="Arial" panose="020B0604020202020204" pitchFamily="34" charset="0"/>
              <a:buNone/>
              <a:defRPr sz="1800"/>
            </a:lvl2pPr>
            <a:lvl3pPr marL="914377" indent="0">
              <a:buFont typeface="Arial" panose="020B0604020202020204" pitchFamily="34" charset="0"/>
              <a:buNone/>
              <a:defRPr sz="1800"/>
            </a:lvl3pPr>
            <a:lvl4pPr marL="1371566" indent="0">
              <a:buFont typeface="Arial" panose="020B0604020202020204" pitchFamily="34" charset="0"/>
              <a:buNone/>
              <a:defRPr sz="1800"/>
            </a:lvl4pPr>
            <a:lvl5pPr marL="1828754" indent="0">
              <a:buFont typeface="Arial" panose="020B0604020202020204" pitchFamily="34" charset="0"/>
              <a:buNone/>
              <a:defRPr sz="1800"/>
            </a:lvl5pPr>
          </a:lstStyle>
          <a:p>
            <a:pPr lvl="0"/>
            <a:r>
              <a:rPr lang="en-US" dirty="0"/>
              <a:t>Click to edit Master text styles</a:t>
            </a:r>
          </a:p>
        </p:txBody>
      </p:sp>
      <p:sp>
        <p:nvSpPr>
          <p:cNvPr id="16" name="Picture Placeholder 2"/>
          <p:cNvSpPr>
            <a:spLocks noGrp="1"/>
          </p:cNvSpPr>
          <p:nvPr>
            <p:ph type="pic" sz="quarter" idx="17"/>
          </p:nvPr>
        </p:nvSpPr>
        <p:spPr>
          <a:xfrm>
            <a:off x="4649855" y="1674774"/>
            <a:ext cx="1394107" cy="1858809"/>
          </a:xfrm>
          <a:prstGeom prst="rect">
            <a:avLst/>
          </a:prstGeom>
          <a:solidFill>
            <a:schemeClr val="bg1"/>
          </a:solidFill>
          <a:ln w="28575">
            <a:noFill/>
          </a:ln>
        </p:spPr>
        <p:txBody>
          <a:bodyPr rtlCol="0" anchor="ctr">
            <a:normAutofit/>
          </a:bodyPr>
          <a:lstStyle>
            <a:lvl1pPr marL="0" indent="0" algn="ctr">
              <a:buNone/>
              <a:defRPr sz="1800"/>
            </a:lvl1pPr>
          </a:lstStyle>
          <a:p>
            <a:pPr lvl="0"/>
            <a:r>
              <a:rPr lang="en-US" noProof="0" dirty="0"/>
              <a:t>Click icon to add picture</a:t>
            </a:r>
          </a:p>
        </p:txBody>
      </p:sp>
      <p:sp>
        <p:nvSpPr>
          <p:cNvPr id="17" name="Text Placeholder 3"/>
          <p:cNvSpPr>
            <a:spLocks noGrp="1"/>
          </p:cNvSpPr>
          <p:nvPr>
            <p:ph type="body" sz="quarter" idx="18"/>
          </p:nvPr>
        </p:nvSpPr>
        <p:spPr>
          <a:xfrm>
            <a:off x="6202517" y="1674775"/>
            <a:ext cx="2149746" cy="1858809"/>
          </a:xfrm>
        </p:spPr>
        <p:txBody>
          <a:bodyPr anchor="ctr">
            <a:noAutofit/>
          </a:bodyPr>
          <a:lstStyle>
            <a:lvl1pPr marL="0" indent="0">
              <a:spcBef>
                <a:spcPts val="0"/>
              </a:spcBef>
              <a:buFont typeface="Arial" panose="020B0604020202020204" pitchFamily="34" charset="0"/>
              <a:buNone/>
              <a:defRPr sz="1800"/>
            </a:lvl1pPr>
            <a:lvl2pPr marL="457189" indent="0">
              <a:buFont typeface="Arial" panose="020B0604020202020204" pitchFamily="34" charset="0"/>
              <a:buNone/>
              <a:defRPr sz="1800"/>
            </a:lvl2pPr>
            <a:lvl3pPr marL="914377" indent="0">
              <a:buFont typeface="Arial" panose="020B0604020202020204" pitchFamily="34" charset="0"/>
              <a:buNone/>
              <a:defRPr sz="1800"/>
            </a:lvl3pPr>
            <a:lvl4pPr marL="1371566" indent="0">
              <a:buFont typeface="Arial" panose="020B0604020202020204" pitchFamily="34" charset="0"/>
              <a:buNone/>
              <a:defRPr sz="1800"/>
            </a:lvl4pPr>
            <a:lvl5pPr marL="1828754" indent="0">
              <a:buFont typeface="Arial" panose="020B0604020202020204" pitchFamily="34" charset="0"/>
              <a:buNone/>
              <a:defRPr sz="1800"/>
            </a:lvl5pPr>
          </a:lstStyle>
          <a:p>
            <a:pPr lvl="0"/>
            <a:r>
              <a:rPr lang="en-US" dirty="0"/>
              <a:t>Click to edit Master text styles</a:t>
            </a:r>
          </a:p>
        </p:txBody>
      </p:sp>
      <p:sp>
        <p:nvSpPr>
          <p:cNvPr id="18" name="Picture Placeholder 2"/>
          <p:cNvSpPr>
            <a:spLocks noGrp="1"/>
          </p:cNvSpPr>
          <p:nvPr>
            <p:ph type="pic" sz="quarter" idx="19"/>
          </p:nvPr>
        </p:nvSpPr>
        <p:spPr>
          <a:xfrm>
            <a:off x="4649855" y="3939364"/>
            <a:ext cx="1394107" cy="1858809"/>
          </a:xfrm>
          <a:prstGeom prst="rect">
            <a:avLst/>
          </a:prstGeom>
          <a:solidFill>
            <a:schemeClr val="bg1"/>
          </a:solidFill>
          <a:ln w="28575">
            <a:noFill/>
          </a:ln>
        </p:spPr>
        <p:txBody>
          <a:bodyPr rtlCol="0" anchor="ctr">
            <a:normAutofit/>
          </a:bodyPr>
          <a:lstStyle>
            <a:lvl1pPr marL="0" indent="0" algn="ctr">
              <a:buNone/>
              <a:defRPr sz="1800"/>
            </a:lvl1pPr>
          </a:lstStyle>
          <a:p>
            <a:pPr lvl="0"/>
            <a:r>
              <a:rPr lang="en-US" noProof="0" dirty="0"/>
              <a:t>Click icon to add picture</a:t>
            </a:r>
          </a:p>
        </p:txBody>
      </p:sp>
      <p:sp>
        <p:nvSpPr>
          <p:cNvPr id="19" name="Text Placeholder 3"/>
          <p:cNvSpPr>
            <a:spLocks noGrp="1"/>
          </p:cNvSpPr>
          <p:nvPr>
            <p:ph type="body" sz="quarter" idx="20"/>
          </p:nvPr>
        </p:nvSpPr>
        <p:spPr>
          <a:xfrm>
            <a:off x="6202517" y="3939363"/>
            <a:ext cx="2149746" cy="1858809"/>
          </a:xfrm>
        </p:spPr>
        <p:txBody>
          <a:bodyPr anchor="ctr">
            <a:noAutofit/>
          </a:bodyPr>
          <a:lstStyle>
            <a:lvl1pPr marL="0" indent="0">
              <a:spcBef>
                <a:spcPts val="0"/>
              </a:spcBef>
              <a:buFont typeface="Arial" panose="020B0604020202020204" pitchFamily="34" charset="0"/>
              <a:buNone/>
              <a:defRPr sz="1800"/>
            </a:lvl1pPr>
            <a:lvl2pPr marL="457189" indent="0">
              <a:buFont typeface="Arial" panose="020B0604020202020204" pitchFamily="34" charset="0"/>
              <a:buNone/>
              <a:defRPr sz="1800"/>
            </a:lvl2pPr>
            <a:lvl3pPr marL="914377" indent="0">
              <a:buFont typeface="Arial" panose="020B0604020202020204" pitchFamily="34" charset="0"/>
              <a:buNone/>
              <a:defRPr sz="1800"/>
            </a:lvl3pPr>
            <a:lvl4pPr marL="1371566" indent="0">
              <a:buFont typeface="Arial" panose="020B0604020202020204" pitchFamily="34" charset="0"/>
              <a:buNone/>
              <a:defRPr sz="1800"/>
            </a:lvl4pPr>
            <a:lvl5pPr marL="1828754" indent="0">
              <a:buFont typeface="Arial" panose="020B0604020202020204" pitchFamily="34" charset="0"/>
              <a:buNone/>
              <a:defRPr sz="1800"/>
            </a:lvl5pPr>
          </a:lstStyle>
          <a:p>
            <a:pPr lvl="0"/>
            <a:r>
              <a:rPr lang="en-US" dirty="0"/>
              <a:t>Click to edit Master text styles</a:t>
            </a:r>
          </a:p>
        </p:txBody>
      </p:sp>
      <p:sp>
        <p:nvSpPr>
          <p:cNvPr id="21" name="Date Placeholder 3">
            <a:extLst>
              <a:ext uri="{FF2B5EF4-FFF2-40B4-BE49-F238E27FC236}">
                <a16:creationId xmlns:a16="http://schemas.microsoft.com/office/drawing/2014/main" id="{B38C9B79-9075-4896-B921-66B5613D9BCB}"/>
              </a:ext>
            </a:extLst>
          </p:cNvPr>
          <p:cNvSpPr>
            <a:spLocks noGrp="1"/>
          </p:cNvSpPr>
          <p:nvPr>
            <p:ph type="dt" sz="half" idx="21"/>
          </p:nvPr>
        </p:nvSpPr>
        <p:spPr/>
        <p:txBody>
          <a:bodyPr/>
          <a:lstStyle>
            <a:lvl1pPr>
              <a:defRPr/>
            </a:lvl1pPr>
          </a:lstStyle>
          <a:p>
            <a:pPr>
              <a:defRPr/>
            </a:pPr>
            <a:fld id="{73B66BB0-836E-4DBC-8A36-17DB8F31EDEC}" type="datetime1">
              <a:rPr lang="en-US"/>
              <a:pPr>
                <a:defRPr/>
              </a:pPr>
              <a:t>12/16/2021</a:t>
            </a:fld>
            <a:endParaRPr lang="en-US" dirty="0"/>
          </a:p>
        </p:txBody>
      </p:sp>
      <p:sp>
        <p:nvSpPr>
          <p:cNvPr id="22" name="Footer Placeholder 4">
            <a:extLst>
              <a:ext uri="{FF2B5EF4-FFF2-40B4-BE49-F238E27FC236}">
                <a16:creationId xmlns:a16="http://schemas.microsoft.com/office/drawing/2014/main" id="{F6713B09-4D22-428F-95FE-6176B2EBB344}"/>
              </a:ext>
            </a:extLst>
          </p:cNvPr>
          <p:cNvSpPr>
            <a:spLocks noGrp="1"/>
          </p:cNvSpPr>
          <p:nvPr>
            <p:ph type="ftr" sz="quarter" idx="22"/>
          </p:nvPr>
        </p:nvSpPr>
        <p:spPr/>
        <p:txBody>
          <a:bodyPr/>
          <a:lstStyle>
            <a:lvl1pPr algn="ctr">
              <a:defRPr sz="1200">
                <a:solidFill>
                  <a:schemeClr val="tx2"/>
                </a:solidFill>
              </a:defRPr>
            </a:lvl1pPr>
          </a:lstStyle>
          <a:p>
            <a:pPr>
              <a:defRPr/>
            </a:pPr>
            <a:r>
              <a:rPr lang="en-US"/>
              <a:t>Optional Tagline Goes Here </a:t>
            </a:r>
            <a:r>
              <a:rPr lang="en-US">
                <a:solidFill>
                  <a:schemeClr val="accent1"/>
                </a:solidFill>
              </a:rPr>
              <a:t>|</a:t>
            </a:r>
            <a:r>
              <a:rPr lang="en-US"/>
              <a:t>  mndot.gov/</a:t>
            </a:r>
          </a:p>
        </p:txBody>
      </p:sp>
      <p:sp>
        <p:nvSpPr>
          <p:cNvPr id="23" name="Slide Number Placeholder 5">
            <a:extLst>
              <a:ext uri="{FF2B5EF4-FFF2-40B4-BE49-F238E27FC236}">
                <a16:creationId xmlns:a16="http://schemas.microsoft.com/office/drawing/2014/main" id="{C141DF20-4978-4587-8D12-4CE874EAD206}"/>
              </a:ext>
            </a:extLst>
          </p:cNvPr>
          <p:cNvSpPr>
            <a:spLocks noGrp="1"/>
          </p:cNvSpPr>
          <p:nvPr>
            <p:ph type="sldNum" sz="quarter" idx="23"/>
          </p:nvPr>
        </p:nvSpPr>
        <p:spPr/>
        <p:txBody>
          <a:bodyPr/>
          <a:lstStyle>
            <a:lvl1pPr>
              <a:defRPr/>
            </a:lvl1pPr>
          </a:lstStyle>
          <a:p>
            <a:fld id="{D33933FE-0BCC-4A92-8E4E-B4CC16B28D16}" type="slidenum">
              <a:rPr lang="en-US" altLang="en-US"/>
              <a:pPr/>
              <a:t>‹#›</a:t>
            </a:fld>
            <a:endParaRPr lang="en-US" altLang="en-US"/>
          </a:p>
        </p:txBody>
      </p:sp>
    </p:spTree>
    <p:extLst>
      <p:ext uri="{BB962C8B-B14F-4D97-AF65-F5344CB8AC3E}">
        <p14:creationId xmlns:p14="http://schemas.microsoft.com/office/powerpoint/2010/main" val="260760783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eam Page Duo Gray Horizontal">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28F97819-1D80-4C64-AD2C-01B19BED93F8}"/>
              </a:ext>
            </a:extLst>
          </p:cNvPr>
          <p:cNvSpPr/>
          <p:nvPr userDrawn="1"/>
        </p:nvSpPr>
        <p:spPr>
          <a:xfrm>
            <a:off x="0" y="0"/>
            <a:ext cx="9144000" cy="12192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8" name="Rectangle 7">
            <a:extLst>
              <a:ext uri="{FF2B5EF4-FFF2-40B4-BE49-F238E27FC236}">
                <a16:creationId xmlns:a16="http://schemas.microsoft.com/office/drawing/2014/main" id="{6C7B9912-2028-418F-ABB2-0673FE2B2F78}"/>
              </a:ext>
            </a:extLst>
          </p:cNvPr>
          <p:cNvSpPr/>
          <p:nvPr userDrawn="1"/>
        </p:nvSpPr>
        <p:spPr>
          <a:xfrm>
            <a:off x="0" y="1216025"/>
            <a:ext cx="9144000" cy="4987925"/>
          </a:xfrm>
          <a:prstGeom prst="rect">
            <a:avLst/>
          </a:prstGeom>
          <a:solidFill>
            <a:srgbClr val="E8E8E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9" name="Rectangle 8">
            <a:extLst>
              <a:ext uri="{FF2B5EF4-FFF2-40B4-BE49-F238E27FC236}">
                <a16:creationId xmlns:a16="http://schemas.microsoft.com/office/drawing/2014/main" id="{A50EBE9D-3A6A-4332-93CB-857E8491A66A}"/>
              </a:ext>
            </a:extLst>
          </p:cNvPr>
          <p:cNvSpPr/>
          <p:nvPr userDrawn="1"/>
        </p:nvSpPr>
        <p:spPr>
          <a:xfrm>
            <a:off x="0" y="1216025"/>
            <a:ext cx="9144000" cy="11906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13" name="Title 1"/>
          <p:cNvSpPr>
            <a:spLocks noGrp="1"/>
          </p:cNvSpPr>
          <p:nvPr>
            <p:ph type="title"/>
          </p:nvPr>
        </p:nvSpPr>
        <p:spPr>
          <a:xfrm>
            <a:off x="628650" y="152400"/>
            <a:ext cx="7886700" cy="914400"/>
          </a:xfrm>
        </p:spPr>
        <p:txBody>
          <a:bodyPr>
            <a:normAutofit/>
          </a:bodyPr>
          <a:lstStyle>
            <a:lvl1pPr algn="r">
              <a:defRPr sz="3600">
                <a:solidFill>
                  <a:schemeClr val="bg1"/>
                </a:solidFill>
              </a:defRPr>
            </a:lvl1pPr>
          </a:lstStyle>
          <a:p>
            <a:r>
              <a:rPr lang="en-US"/>
              <a:t>Click to edit Master title style</a:t>
            </a:r>
            <a:endParaRPr lang="en-US" dirty="0"/>
          </a:p>
        </p:txBody>
      </p:sp>
      <p:sp>
        <p:nvSpPr>
          <p:cNvPr id="19" name="Picture Placeholder 2"/>
          <p:cNvSpPr>
            <a:spLocks noGrp="1"/>
          </p:cNvSpPr>
          <p:nvPr>
            <p:ph type="pic" sz="quarter" idx="13"/>
          </p:nvPr>
        </p:nvSpPr>
        <p:spPr>
          <a:xfrm>
            <a:off x="628650" y="2571731"/>
            <a:ext cx="1528763" cy="1634509"/>
          </a:xfrm>
          <a:prstGeom prst="ellipse">
            <a:avLst/>
          </a:prstGeom>
          <a:solidFill>
            <a:schemeClr val="bg1"/>
          </a:solidFill>
          <a:ln w="28575">
            <a:solidFill>
              <a:schemeClr val="bg1"/>
            </a:solidFill>
          </a:ln>
        </p:spPr>
        <p:txBody>
          <a:bodyPr rtlCol="0" anchor="ctr">
            <a:normAutofit/>
          </a:bodyPr>
          <a:lstStyle>
            <a:lvl1pPr marL="0" indent="0" algn="ctr">
              <a:buNone/>
              <a:defRPr sz="1800"/>
            </a:lvl1pPr>
          </a:lstStyle>
          <a:p>
            <a:pPr lvl="0"/>
            <a:r>
              <a:rPr lang="en-US" noProof="0" dirty="0"/>
              <a:t>Click icon to add picture</a:t>
            </a:r>
          </a:p>
        </p:txBody>
      </p:sp>
      <p:sp>
        <p:nvSpPr>
          <p:cNvPr id="24" name="Text Placeholder 3"/>
          <p:cNvSpPr>
            <a:spLocks noGrp="1"/>
          </p:cNvSpPr>
          <p:nvPr>
            <p:ph type="body" sz="quarter" idx="16"/>
          </p:nvPr>
        </p:nvSpPr>
        <p:spPr>
          <a:xfrm>
            <a:off x="2279333" y="2571731"/>
            <a:ext cx="2149746" cy="1858809"/>
          </a:xfrm>
        </p:spPr>
        <p:txBody>
          <a:bodyPr anchor="ctr">
            <a:noAutofit/>
          </a:bodyPr>
          <a:lstStyle>
            <a:lvl1pPr marL="0" indent="0">
              <a:spcBef>
                <a:spcPts val="0"/>
              </a:spcBef>
              <a:buFont typeface="Arial" panose="020B0604020202020204" pitchFamily="34" charset="0"/>
              <a:buNone/>
              <a:defRPr sz="1800"/>
            </a:lvl1pPr>
            <a:lvl2pPr marL="457189" indent="0">
              <a:buFont typeface="Arial" panose="020B0604020202020204" pitchFamily="34" charset="0"/>
              <a:buNone/>
              <a:defRPr sz="1800"/>
            </a:lvl2pPr>
            <a:lvl3pPr marL="914377" indent="0">
              <a:buFont typeface="Arial" panose="020B0604020202020204" pitchFamily="34" charset="0"/>
              <a:buNone/>
              <a:defRPr sz="1800"/>
            </a:lvl3pPr>
            <a:lvl4pPr marL="1371566" indent="0">
              <a:buFont typeface="Arial" panose="020B0604020202020204" pitchFamily="34" charset="0"/>
              <a:buNone/>
              <a:defRPr sz="1800"/>
            </a:lvl4pPr>
            <a:lvl5pPr marL="1828754" indent="0">
              <a:buFont typeface="Arial" panose="020B0604020202020204" pitchFamily="34" charset="0"/>
              <a:buNone/>
              <a:defRPr sz="1800"/>
            </a:lvl5pPr>
          </a:lstStyle>
          <a:p>
            <a:pPr lvl="0"/>
            <a:r>
              <a:rPr lang="en-US" dirty="0"/>
              <a:t>Click to edit Master text styles</a:t>
            </a:r>
          </a:p>
        </p:txBody>
      </p:sp>
      <p:sp>
        <p:nvSpPr>
          <p:cNvPr id="25" name="Picture Placeholder 2"/>
          <p:cNvSpPr>
            <a:spLocks noGrp="1"/>
          </p:cNvSpPr>
          <p:nvPr>
            <p:ph type="pic" sz="quarter" idx="17"/>
          </p:nvPr>
        </p:nvSpPr>
        <p:spPr>
          <a:xfrm>
            <a:off x="4649855" y="2571731"/>
            <a:ext cx="1552662" cy="1634509"/>
          </a:xfrm>
          <a:prstGeom prst="ellipse">
            <a:avLst/>
          </a:prstGeom>
          <a:solidFill>
            <a:schemeClr val="bg1"/>
          </a:solidFill>
          <a:ln w="28575">
            <a:solidFill>
              <a:schemeClr val="bg1"/>
            </a:solidFill>
          </a:ln>
        </p:spPr>
        <p:txBody>
          <a:bodyPr rtlCol="0" anchor="ctr">
            <a:normAutofit/>
          </a:bodyPr>
          <a:lstStyle>
            <a:lvl1pPr marL="0" indent="0" algn="ctr">
              <a:buNone/>
              <a:defRPr sz="1800"/>
            </a:lvl1pPr>
          </a:lstStyle>
          <a:p>
            <a:pPr lvl="0"/>
            <a:r>
              <a:rPr lang="en-US" noProof="0" dirty="0"/>
              <a:t>Click icon to add picture</a:t>
            </a:r>
          </a:p>
        </p:txBody>
      </p:sp>
      <p:sp>
        <p:nvSpPr>
          <p:cNvPr id="26" name="Text Placeholder 3"/>
          <p:cNvSpPr>
            <a:spLocks noGrp="1"/>
          </p:cNvSpPr>
          <p:nvPr>
            <p:ph type="body" sz="quarter" idx="18"/>
          </p:nvPr>
        </p:nvSpPr>
        <p:spPr>
          <a:xfrm>
            <a:off x="6385397" y="2571731"/>
            <a:ext cx="2149746" cy="1858809"/>
          </a:xfrm>
        </p:spPr>
        <p:txBody>
          <a:bodyPr anchor="ctr">
            <a:noAutofit/>
          </a:bodyPr>
          <a:lstStyle>
            <a:lvl1pPr marL="0" indent="0">
              <a:spcBef>
                <a:spcPts val="0"/>
              </a:spcBef>
              <a:buFont typeface="Arial" panose="020B0604020202020204" pitchFamily="34" charset="0"/>
              <a:buNone/>
              <a:defRPr sz="1800"/>
            </a:lvl1pPr>
            <a:lvl2pPr marL="457189" indent="0">
              <a:buFont typeface="Arial" panose="020B0604020202020204" pitchFamily="34" charset="0"/>
              <a:buNone/>
              <a:defRPr sz="1800"/>
            </a:lvl2pPr>
            <a:lvl3pPr marL="914377" indent="0">
              <a:buFont typeface="Arial" panose="020B0604020202020204" pitchFamily="34" charset="0"/>
              <a:buNone/>
              <a:defRPr sz="1800"/>
            </a:lvl3pPr>
            <a:lvl4pPr marL="1371566" indent="0">
              <a:buFont typeface="Arial" panose="020B0604020202020204" pitchFamily="34" charset="0"/>
              <a:buNone/>
              <a:defRPr sz="1800"/>
            </a:lvl4pPr>
            <a:lvl5pPr marL="1828754" indent="0">
              <a:buFont typeface="Arial" panose="020B0604020202020204" pitchFamily="34" charset="0"/>
              <a:buNone/>
              <a:defRPr sz="1800"/>
            </a:lvl5pPr>
          </a:lstStyle>
          <a:p>
            <a:pPr lvl="0"/>
            <a:r>
              <a:rPr lang="en-US" dirty="0"/>
              <a:t>Click to edit Master text styles</a:t>
            </a:r>
          </a:p>
        </p:txBody>
      </p:sp>
      <p:sp>
        <p:nvSpPr>
          <p:cNvPr id="10" name="Date Placeholder 2">
            <a:extLst>
              <a:ext uri="{FF2B5EF4-FFF2-40B4-BE49-F238E27FC236}">
                <a16:creationId xmlns:a16="http://schemas.microsoft.com/office/drawing/2014/main" id="{830B3C4D-3C36-4C3B-8FD7-29325BF9C323}"/>
              </a:ext>
            </a:extLst>
          </p:cNvPr>
          <p:cNvSpPr>
            <a:spLocks noGrp="1"/>
          </p:cNvSpPr>
          <p:nvPr>
            <p:ph type="dt" sz="half" idx="19"/>
          </p:nvPr>
        </p:nvSpPr>
        <p:spPr/>
        <p:txBody>
          <a:bodyPr/>
          <a:lstStyle>
            <a:lvl1pPr>
              <a:defRPr/>
            </a:lvl1pPr>
          </a:lstStyle>
          <a:p>
            <a:pPr>
              <a:defRPr/>
            </a:pPr>
            <a:fld id="{347A7952-9276-485F-9A85-44A5C28A5006}" type="datetime1">
              <a:rPr lang="en-US"/>
              <a:pPr>
                <a:defRPr/>
              </a:pPr>
              <a:t>12/16/2021</a:t>
            </a:fld>
            <a:endParaRPr lang="en-US" dirty="0"/>
          </a:p>
        </p:txBody>
      </p:sp>
      <p:sp>
        <p:nvSpPr>
          <p:cNvPr id="11" name="Footer Placeholder 4">
            <a:extLst>
              <a:ext uri="{FF2B5EF4-FFF2-40B4-BE49-F238E27FC236}">
                <a16:creationId xmlns:a16="http://schemas.microsoft.com/office/drawing/2014/main" id="{3D831F09-78A1-4C98-8F5A-E475563599AC}"/>
              </a:ext>
            </a:extLst>
          </p:cNvPr>
          <p:cNvSpPr>
            <a:spLocks noGrp="1"/>
          </p:cNvSpPr>
          <p:nvPr>
            <p:ph type="ftr" sz="quarter" idx="20"/>
          </p:nvPr>
        </p:nvSpPr>
        <p:spPr/>
        <p:txBody>
          <a:bodyPr/>
          <a:lstStyle>
            <a:lvl1pPr algn="ctr">
              <a:defRPr sz="1200">
                <a:solidFill>
                  <a:schemeClr val="tx2"/>
                </a:solidFill>
              </a:defRPr>
            </a:lvl1pPr>
          </a:lstStyle>
          <a:p>
            <a:pPr>
              <a:defRPr/>
            </a:pPr>
            <a:r>
              <a:rPr lang="en-US"/>
              <a:t>Optional Tagline Goes Here </a:t>
            </a:r>
            <a:r>
              <a:rPr lang="en-US">
                <a:solidFill>
                  <a:schemeClr val="accent1"/>
                </a:solidFill>
              </a:rPr>
              <a:t>|</a:t>
            </a:r>
            <a:r>
              <a:rPr lang="en-US"/>
              <a:t>  mndot.gov/</a:t>
            </a:r>
          </a:p>
        </p:txBody>
      </p:sp>
      <p:sp>
        <p:nvSpPr>
          <p:cNvPr id="12" name="Slide Number Placeholder 4">
            <a:extLst>
              <a:ext uri="{FF2B5EF4-FFF2-40B4-BE49-F238E27FC236}">
                <a16:creationId xmlns:a16="http://schemas.microsoft.com/office/drawing/2014/main" id="{F3666E5F-431E-425F-BE60-02DAF45C2469}"/>
              </a:ext>
            </a:extLst>
          </p:cNvPr>
          <p:cNvSpPr>
            <a:spLocks noGrp="1"/>
          </p:cNvSpPr>
          <p:nvPr>
            <p:ph type="sldNum" sz="quarter" idx="21"/>
          </p:nvPr>
        </p:nvSpPr>
        <p:spPr/>
        <p:txBody>
          <a:bodyPr/>
          <a:lstStyle>
            <a:lvl1pPr>
              <a:defRPr/>
            </a:lvl1pPr>
          </a:lstStyle>
          <a:p>
            <a:fld id="{34678FBC-7B24-43DA-BBFF-DC67D43B1076}" type="slidenum">
              <a:rPr lang="en-US" altLang="en-US"/>
              <a:pPr/>
              <a:t>‹#›</a:t>
            </a:fld>
            <a:endParaRPr lang="en-US" altLang="en-US"/>
          </a:p>
        </p:txBody>
      </p:sp>
    </p:spTree>
    <p:extLst>
      <p:ext uri="{BB962C8B-B14F-4D97-AF65-F5344CB8AC3E}">
        <p14:creationId xmlns:p14="http://schemas.microsoft.com/office/powerpoint/2010/main" val="35750555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eam Page 2 Up White BG Horizontal">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C97D1F9B-2AC8-42A5-B680-24FD3545491D}"/>
              </a:ext>
            </a:extLst>
          </p:cNvPr>
          <p:cNvSpPr/>
          <p:nvPr userDrawn="1"/>
        </p:nvSpPr>
        <p:spPr>
          <a:xfrm>
            <a:off x="0" y="0"/>
            <a:ext cx="9144000" cy="12192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8" name="Rectangle 7">
            <a:extLst>
              <a:ext uri="{FF2B5EF4-FFF2-40B4-BE49-F238E27FC236}">
                <a16:creationId xmlns:a16="http://schemas.microsoft.com/office/drawing/2014/main" id="{1F7C6B72-C6D4-4285-876C-01BF6C8105CF}"/>
              </a:ext>
            </a:extLst>
          </p:cNvPr>
          <p:cNvSpPr/>
          <p:nvPr userDrawn="1"/>
        </p:nvSpPr>
        <p:spPr>
          <a:xfrm>
            <a:off x="0" y="1216025"/>
            <a:ext cx="9144000" cy="11906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2" name="Title 1"/>
          <p:cNvSpPr>
            <a:spLocks noGrp="1"/>
          </p:cNvSpPr>
          <p:nvPr>
            <p:ph type="title"/>
          </p:nvPr>
        </p:nvSpPr>
        <p:spPr>
          <a:xfrm>
            <a:off x="628650" y="152400"/>
            <a:ext cx="7886700" cy="914400"/>
          </a:xfrm>
        </p:spPr>
        <p:txBody>
          <a:bodyPr>
            <a:normAutofit/>
          </a:bodyPr>
          <a:lstStyle>
            <a:lvl1pPr algn="r">
              <a:defRPr sz="3600">
                <a:solidFill>
                  <a:schemeClr val="bg1"/>
                </a:solidFill>
              </a:defRPr>
            </a:lvl1pPr>
          </a:lstStyle>
          <a:p>
            <a:r>
              <a:rPr lang="en-US"/>
              <a:t>Click to edit Master title style</a:t>
            </a:r>
            <a:endParaRPr lang="en-US" dirty="0"/>
          </a:p>
        </p:txBody>
      </p:sp>
      <p:sp>
        <p:nvSpPr>
          <p:cNvPr id="12" name="Picture Placeholder 2"/>
          <p:cNvSpPr>
            <a:spLocks noGrp="1"/>
          </p:cNvSpPr>
          <p:nvPr>
            <p:ph type="pic" sz="quarter" idx="13"/>
          </p:nvPr>
        </p:nvSpPr>
        <p:spPr>
          <a:xfrm>
            <a:off x="604750" y="2800331"/>
            <a:ext cx="1394107" cy="1858809"/>
          </a:xfrm>
          <a:prstGeom prst="rect">
            <a:avLst/>
          </a:prstGeom>
          <a:solidFill>
            <a:schemeClr val="bg1"/>
          </a:solidFill>
          <a:ln w="28575">
            <a:noFill/>
          </a:ln>
        </p:spPr>
        <p:txBody>
          <a:bodyPr rtlCol="0" anchor="ctr">
            <a:normAutofit/>
          </a:bodyPr>
          <a:lstStyle>
            <a:lvl1pPr marL="0" indent="0" algn="ctr">
              <a:buNone/>
              <a:defRPr sz="1800"/>
            </a:lvl1pPr>
          </a:lstStyle>
          <a:p>
            <a:pPr lvl="0"/>
            <a:r>
              <a:rPr lang="en-US" noProof="0" dirty="0"/>
              <a:t>Click icon to add picture</a:t>
            </a:r>
          </a:p>
        </p:txBody>
      </p:sp>
      <p:sp>
        <p:nvSpPr>
          <p:cNvPr id="15" name="Text Placeholder 3"/>
          <p:cNvSpPr>
            <a:spLocks noGrp="1"/>
          </p:cNvSpPr>
          <p:nvPr>
            <p:ph type="body" sz="quarter" idx="16"/>
          </p:nvPr>
        </p:nvSpPr>
        <p:spPr>
          <a:xfrm>
            <a:off x="2157413" y="2800331"/>
            <a:ext cx="2149746" cy="1858809"/>
          </a:xfrm>
        </p:spPr>
        <p:txBody>
          <a:bodyPr anchor="ctr">
            <a:noAutofit/>
          </a:bodyPr>
          <a:lstStyle>
            <a:lvl1pPr marL="0" indent="0">
              <a:spcBef>
                <a:spcPts val="0"/>
              </a:spcBef>
              <a:buFont typeface="Arial" panose="020B0604020202020204" pitchFamily="34" charset="0"/>
              <a:buNone/>
              <a:defRPr sz="1800"/>
            </a:lvl1pPr>
            <a:lvl2pPr marL="457189" indent="0">
              <a:buFont typeface="Arial" panose="020B0604020202020204" pitchFamily="34" charset="0"/>
              <a:buNone/>
              <a:defRPr sz="1800"/>
            </a:lvl2pPr>
            <a:lvl3pPr marL="914377" indent="0">
              <a:buFont typeface="Arial" panose="020B0604020202020204" pitchFamily="34" charset="0"/>
              <a:buNone/>
              <a:defRPr sz="1800"/>
            </a:lvl3pPr>
            <a:lvl4pPr marL="1371566" indent="0">
              <a:buFont typeface="Arial" panose="020B0604020202020204" pitchFamily="34" charset="0"/>
              <a:buNone/>
              <a:defRPr sz="1800"/>
            </a:lvl4pPr>
            <a:lvl5pPr marL="1828754" indent="0">
              <a:buFont typeface="Arial" panose="020B0604020202020204" pitchFamily="34" charset="0"/>
              <a:buNone/>
              <a:defRPr sz="1800"/>
            </a:lvl5pPr>
          </a:lstStyle>
          <a:p>
            <a:pPr lvl="0"/>
            <a:r>
              <a:rPr lang="en-US" dirty="0"/>
              <a:t>Click to edit Master text styles</a:t>
            </a:r>
          </a:p>
        </p:txBody>
      </p:sp>
      <p:sp>
        <p:nvSpPr>
          <p:cNvPr id="16" name="Picture Placeholder 2"/>
          <p:cNvSpPr>
            <a:spLocks noGrp="1"/>
          </p:cNvSpPr>
          <p:nvPr>
            <p:ph type="pic" sz="quarter" idx="17"/>
          </p:nvPr>
        </p:nvSpPr>
        <p:spPr>
          <a:xfrm>
            <a:off x="4649855" y="2800331"/>
            <a:ext cx="1394107" cy="1858809"/>
          </a:xfrm>
          <a:prstGeom prst="rect">
            <a:avLst/>
          </a:prstGeom>
          <a:solidFill>
            <a:schemeClr val="bg1"/>
          </a:solidFill>
          <a:ln w="28575">
            <a:noFill/>
          </a:ln>
        </p:spPr>
        <p:txBody>
          <a:bodyPr rtlCol="0" anchor="ctr">
            <a:normAutofit/>
          </a:bodyPr>
          <a:lstStyle>
            <a:lvl1pPr marL="0" indent="0" algn="ctr">
              <a:buNone/>
              <a:defRPr sz="1800"/>
            </a:lvl1pPr>
          </a:lstStyle>
          <a:p>
            <a:pPr lvl="0"/>
            <a:r>
              <a:rPr lang="en-US" noProof="0" dirty="0"/>
              <a:t>Click icon to add picture</a:t>
            </a:r>
          </a:p>
        </p:txBody>
      </p:sp>
      <p:sp>
        <p:nvSpPr>
          <p:cNvPr id="17" name="Text Placeholder 3"/>
          <p:cNvSpPr>
            <a:spLocks noGrp="1"/>
          </p:cNvSpPr>
          <p:nvPr>
            <p:ph type="body" sz="quarter" idx="18"/>
          </p:nvPr>
        </p:nvSpPr>
        <p:spPr>
          <a:xfrm>
            <a:off x="6202517" y="2800331"/>
            <a:ext cx="2149746" cy="1858809"/>
          </a:xfrm>
        </p:spPr>
        <p:txBody>
          <a:bodyPr anchor="ctr">
            <a:noAutofit/>
          </a:bodyPr>
          <a:lstStyle>
            <a:lvl1pPr marL="0" indent="0">
              <a:spcBef>
                <a:spcPts val="0"/>
              </a:spcBef>
              <a:buFont typeface="Arial" panose="020B0604020202020204" pitchFamily="34" charset="0"/>
              <a:buNone/>
              <a:defRPr sz="1800"/>
            </a:lvl1pPr>
            <a:lvl2pPr marL="457189" indent="0">
              <a:buFont typeface="Arial" panose="020B0604020202020204" pitchFamily="34" charset="0"/>
              <a:buNone/>
              <a:defRPr sz="1800"/>
            </a:lvl2pPr>
            <a:lvl3pPr marL="914377" indent="0">
              <a:buFont typeface="Arial" panose="020B0604020202020204" pitchFamily="34" charset="0"/>
              <a:buNone/>
              <a:defRPr sz="1800"/>
            </a:lvl3pPr>
            <a:lvl4pPr marL="1371566" indent="0">
              <a:buFont typeface="Arial" panose="020B0604020202020204" pitchFamily="34" charset="0"/>
              <a:buNone/>
              <a:defRPr sz="1800"/>
            </a:lvl4pPr>
            <a:lvl5pPr marL="1828754" indent="0">
              <a:buFont typeface="Arial" panose="020B0604020202020204" pitchFamily="34" charset="0"/>
              <a:buNone/>
              <a:defRPr sz="1800"/>
            </a:lvl5pPr>
          </a:lstStyle>
          <a:p>
            <a:pPr lvl="0"/>
            <a:r>
              <a:rPr lang="en-US" dirty="0"/>
              <a:t>Click to edit Master text styles</a:t>
            </a:r>
          </a:p>
        </p:txBody>
      </p:sp>
      <p:sp>
        <p:nvSpPr>
          <p:cNvPr id="9" name="Date Placeholder 3">
            <a:extLst>
              <a:ext uri="{FF2B5EF4-FFF2-40B4-BE49-F238E27FC236}">
                <a16:creationId xmlns:a16="http://schemas.microsoft.com/office/drawing/2014/main" id="{6A301C4C-A0AB-4B67-B794-182BA8F94727}"/>
              </a:ext>
            </a:extLst>
          </p:cNvPr>
          <p:cNvSpPr>
            <a:spLocks noGrp="1"/>
          </p:cNvSpPr>
          <p:nvPr>
            <p:ph type="dt" sz="half" idx="19"/>
          </p:nvPr>
        </p:nvSpPr>
        <p:spPr/>
        <p:txBody>
          <a:bodyPr/>
          <a:lstStyle>
            <a:lvl1pPr>
              <a:defRPr/>
            </a:lvl1pPr>
          </a:lstStyle>
          <a:p>
            <a:pPr>
              <a:defRPr/>
            </a:pPr>
            <a:fld id="{1ED6BFA2-2D4D-4993-97C8-04236006D2D0}" type="datetime1">
              <a:rPr lang="en-US"/>
              <a:pPr>
                <a:defRPr/>
              </a:pPr>
              <a:t>12/16/2021</a:t>
            </a:fld>
            <a:endParaRPr lang="en-US" dirty="0"/>
          </a:p>
        </p:txBody>
      </p:sp>
      <p:sp>
        <p:nvSpPr>
          <p:cNvPr id="10" name="Footer Placeholder 4">
            <a:extLst>
              <a:ext uri="{FF2B5EF4-FFF2-40B4-BE49-F238E27FC236}">
                <a16:creationId xmlns:a16="http://schemas.microsoft.com/office/drawing/2014/main" id="{58692B76-2D5E-4299-B952-649642A11DDF}"/>
              </a:ext>
            </a:extLst>
          </p:cNvPr>
          <p:cNvSpPr>
            <a:spLocks noGrp="1"/>
          </p:cNvSpPr>
          <p:nvPr>
            <p:ph type="ftr" sz="quarter" idx="20"/>
          </p:nvPr>
        </p:nvSpPr>
        <p:spPr/>
        <p:txBody>
          <a:bodyPr/>
          <a:lstStyle>
            <a:lvl1pPr algn="ctr">
              <a:defRPr sz="1200">
                <a:solidFill>
                  <a:schemeClr val="tx2"/>
                </a:solidFill>
              </a:defRPr>
            </a:lvl1pPr>
          </a:lstStyle>
          <a:p>
            <a:pPr>
              <a:defRPr/>
            </a:pPr>
            <a:r>
              <a:rPr lang="en-US"/>
              <a:t>Optional Tagline Goes Here </a:t>
            </a:r>
            <a:r>
              <a:rPr lang="en-US">
                <a:solidFill>
                  <a:schemeClr val="accent1"/>
                </a:solidFill>
              </a:rPr>
              <a:t>|</a:t>
            </a:r>
            <a:r>
              <a:rPr lang="en-US"/>
              <a:t>  mndot.gov/</a:t>
            </a:r>
          </a:p>
        </p:txBody>
      </p:sp>
      <p:sp>
        <p:nvSpPr>
          <p:cNvPr id="11" name="Slide Number Placeholder 5">
            <a:extLst>
              <a:ext uri="{FF2B5EF4-FFF2-40B4-BE49-F238E27FC236}">
                <a16:creationId xmlns:a16="http://schemas.microsoft.com/office/drawing/2014/main" id="{5F209076-8016-4F5B-A3F3-4B0E1707B8E0}"/>
              </a:ext>
            </a:extLst>
          </p:cNvPr>
          <p:cNvSpPr>
            <a:spLocks noGrp="1"/>
          </p:cNvSpPr>
          <p:nvPr>
            <p:ph type="sldNum" sz="quarter" idx="21"/>
          </p:nvPr>
        </p:nvSpPr>
        <p:spPr/>
        <p:txBody>
          <a:bodyPr/>
          <a:lstStyle>
            <a:lvl1pPr>
              <a:defRPr/>
            </a:lvl1pPr>
          </a:lstStyle>
          <a:p>
            <a:fld id="{DECB1264-9547-4950-A749-6DBB0B9C1D6C}" type="slidenum">
              <a:rPr lang="en-US" altLang="en-US"/>
              <a:pPr/>
              <a:t>‹#›</a:t>
            </a:fld>
            <a:endParaRPr lang="en-US" altLang="en-US"/>
          </a:p>
        </p:txBody>
      </p:sp>
    </p:spTree>
    <p:extLst>
      <p:ext uri="{BB962C8B-B14F-4D97-AF65-F5344CB8AC3E}">
        <p14:creationId xmlns:p14="http://schemas.microsoft.com/office/powerpoint/2010/main" val="136432387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Big Image - Red Title">
    <p:spTree>
      <p:nvGrpSpPr>
        <p:cNvPr id="1" name=""/>
        <p:cNvGrpSpPr/>
        <p:nvPr/>
      </p:nvGrpSpPr>
      <p:grpSpPr>
        <a:xfrm>
          <a:off x="0" y="0"/>
          <a:ext cx="0" cy="0"/>
          <a:chOff x="0" y="0"/>
          <a:chExt cx="0" cy="0"/>
        </a:xfrm>
      </p:grpSpPr>
      <p:sp>
        <p:nvSpPr>
          <p:cNvPr id="9" name="Title 1"/>
          <p:cNvSpPr>
            <a:spLocks noGrp="1"/>
          </p:cNvSpPr>
          <p:nvPr>
            <p:ph type="title"/>
          </p:nvPr>
        </p:nvSpPr>
        <p:spPr>
          <a:xfrm>
            <a:off x="1" y="5638801"/>
            <a:ext cx="9144000" cy="1219200"/>
          </a:xfrm>
          <a:solidFill>
            <a:srgbClr val="003865">
              <a:alpha val="87843"/>
            </a:srgbClr>
          </a:solidFill>
        </p:spPr>
        <p:txBody>
          <a:bodyPr>
            <a:normAutofit/>
          </a:bodyPr>
          <a:lstStyle>
            <a:lvl1pPr algn="ctr">
              <a:defRPr sz="3600">
                <a:solidFill>
                  <a:schemeClr val="bg1"/>
                </a:solidFill>
              </a:defRPr>
            </a:lvl1pPr>
          </a:lstStyle>
          <a:p>
            <a:r>
              <a:rPr lang="en-US"/>
              <a:t>Click to edit Master title style</a:t>
            </a:r>
            <a:endParaRPr lang="en-US" dirty="0"/>
          </a:p>
        </p:txBody>
      </p:sp>
      <p:sp>
        <p:nvSpPr>
          <p:cNvPr id="4" name="Picture Placeholder 12"/>
          <p:cNvSpPr>
            <a:spLocks noGrp="1"/>
          </p:cNvSpPr>
          <p:nvPr>
            <p:ph type="pic" sz="quarter" idx="10"/>
          </p:nvPr>
        </p:nvSpPr>
        <p:spPr>
          <a:xfrm>
            <a:off x="0" y="2"/>
            <a:ext cx="9144000" cy="6857998"/>
          </a:xfrm>
        </p:spPr>
        <p:txBody>
          <a:bodyPr rtlCol="0">
            <a:normAutofit/>
          </a:bodyPr>
          <a:lstStyle/>
          <a:p>
            <a:pPr lvl="0"/>
            <a:r>
              <a:rPr lang="en-US" noProof="0" dirty="0"/>
              <a:t>Click icon to add picture</a:t>
            </a:r>
          </a:p>
        </p:txBody>
      </p:sp>
    </p:spTree>
    <p:extLst>
      <p:ext uri="{BB962C8B-B14F-4D97-AF65-F5344CB8AC3E}">
        <p14:creationId xmlns:p14="http://schemas.microsoft.com/office/powerpoint/2010/main" val="1664197608"/>
      </p:ext>
    </p:extLst>
  </p:cSld>
  <p:clrMapOvr>
    <a:masterClrMapping/>
  </p:clrMapOvr>
  <p:hf sldNum="0" hdr="0" ftr="0" dt="0"/>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Big Image - Black Title">
    <p:spTree>
      <p:nvGrpSpPr>
        <p:cNvPr id="1" name=""/>
        <p:cNvGrpSpPr/>
        <p:nvPr/>
      </p:nvGrpSpPr>
      <p:grpSpPr>
        <a:xfrm>
          <a:off x="0" y="0"/>
          <a:ext cx="0" cy="0"/>
          <a:chOff x="0" y="0"/>
          <a:chExt cx="0" cy="0"/>
        </a:xfrm>
      </p:grpSpPr>
      <p:sp>
        <p:nvSpPr>
          <p:cNvPr id="9" name="Title 1"/>
          <p:cNvSpPr>
            <a:spLocks noGrp="1"/>
          </p:cNvSpPr>
          <p:nvPr>
            <p:ph type="title"/>
          </p:nvPr>
        </p:nvSpPr>
        <p:spPr>
          <a:xfrm>
            <a:off x="1" y="5638801"/>
            <a:ext cx="9144000" cy="1219200"/>
          </a:xfrm>
          <a:solidFill>
            <a:srgbClr val="0D0D0D">
              <a:alpha val="87843"/>
            </a:srgbClr>
          </a:solidFill>
        </p:spPr>
        <p:txBody>
          <a:bodyPr>
            <a:normAutofit/>
          </a:bodyPr>
          <a:lstStyle>
            <a:lvl1pPr algn="ctr">
              <a:defRPr sz="3600">
                <a:solidFill>
                  <a:schemeClr val="bg1"/>
                </a:solidFill>
              </a:defRPr>
            </a:lvl1pPr>
          </a:lstStyle>
          <a:p>
            <a:r>
              <a:rPr lang="en-US"/>
              <a:t>Click to edit Master title style</a:t>
            </a:r>
            <a:endParaRPr lang="en-US" dirty="0"/>
          </a:p>
        </p:txBody>
      </p:sp>
      <p:sp>
        <p:nvSpPr>
          <p:cNvPr id="4" name="Picture Placeholder 12"/>
          <p:cNvSpPr>
            <a:spLocks noGrp="1"/>
          </p:cNvSpPr>
          <p:nvPr>
            <p:ph type="pic" sz="quarter" idx="10"/>
          </p:nvPr>
        </p:nvSpPr>
        <p:spPr>
          <a:xfrm>
            <a:off x="0" y="4"/>
            <a:ext cx="9144000" cy="6857999"/>
          </a:xfrm>
        </p:spPr>
        <p:txBody>
          <a:bodyPr rtlCol="0">
            <a:normAutofit/>
          </a:bodyPr>
          <a:lstStyle/>
          <a:p>
            <a:pPr lvl="0"/>
            <a:r>
              <a:rPr lang="en-US" noProof="0" dirty="0"/>
              <a:t>Click icon to add picture</a:t>
            </a:r>
          </a:p>
        </p:txBody>
      </p:sp>
    </p:spTree>
    <p:extLst>
      <p:ext uri="{BB962C8B-B14F-4D97-AF65-F5344CB8AC3E}">
        <p14:creationId xmlns:p14="http://schemas.microsoft.com/office/powerpoint/2010/main" val="3831289140"/>
      </p:ext>
    </p:extLst>
  </p:cSld>
  <p:clrMapOvr>
    <a:masterClrMapping/>
  </p:clrMapOvr>
  <p:hf sldNum="0" hdr="0" ftr="0" dt="0"/>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Big Image - Blue Title">
    <p:spTree>
      <p:nvGrpSpPr>
        <p:cNvPr id="1" name=""/>
        <p:cNvGrpSpPr/>
        <p:nvPr/>
      </p:nvGrpSpPr>
      <p:grpSpPr>
        <a:xfrm>
          <a:off x="0" y="0"/>
          <a:ext cx="0" cy="0"/>
          <a:chOff x="0" y="0"/>
          <a:chExt cx="0" cy="0"/>
        </a:xfrm>
      </p:grpSpPr>
      <p:sp>
        <p:nvSpPr>
          <p:cNvPr id="9" name="Title 1"/>
          <p:cNvSpPr>
            <a:spLocks noGrp="1"/>
          </p:cNvSpPr>
          <p:nvPr>
            <p:ph type="title"/>
          </p:nvPr>
        </p:nvSpPr>
        <p:spPr>
          <a:xfrm>
            <a:off x="1" y="5638800"/>
            <a:ext cx="9144000" cy="1219200"/>
          </a:xfrm>
          <a:solidFill>
            <a:srgbClr val="78BE21">
              <a:alpha val="87843"/>
            </a:srgbClr>
          </a:solidFill>
        </p:spPr>
        <p:txBody>
          <a:bodyPr>
            <a:normAutofit/>
          </a:bodyPr>
          <a:lstStyle>
            <a:lvl1pPr algn="ctr">
              <a:defRPr sz="3600">
                <a:solidFill>
                  <a:schemeClr val="tx2"/>
                </a:solidFill>
              </a:defRPr>
            </a:lvl1pPr>
          </a:lstStyle>
          <a:p>
            <a:r>
              <a:rPr lang="en-US"/>
              <a:t>Click to edit Master title style</a:t>
            </a:r>
            <a:endParaRPr lang="en-US" dirty="0"/>
          </a:p>
        </p:txBody>
      </p:sp>
      <p:sp>
        <p:nvSpPr>
          <p:cNvPr id="4" name="Picture Placeholder 12"/>
          <p:cNvSpPr>
            <a:spLocks noGrp="1"/>
          </p:cNvSpPr>
          <p:nvPr>
            <p:ph type="pic" sz="quarter" idx="10"/>
          </p:nvPr>
        </p:nvSpPr>
        <p:spPr>
          <a:xfrm>
            <a:off x="0" y="4"/>
            <a:ext cx="9144000" cy="6857999"/>
          </a:xfrm>
        </p:spPr>
        <p:txBody>
          <a:bodyPr rtlCol="0">
            <a:normAutofit/>
          </a:bodyPr>
          <a:lstStyle/>
          <a:p>
            <a:pPr lvl="0"/>
            <a:r>
              <a:rPr lang="en-US" noProof="0" dirty="0"/>
              <a:t>Click icon to add picture</a:t>
            </a:r>
          </a:p>
        </p:txBody>
      </p:sp>
    </p:spTree>
    <p:extLst>
      <p:ext uri="{BB962C8B-B14F-4D97-AF65-F5344CB8AC3E}">
        <p14:creationId xmlns:p14="http://schemas.microsoft.com/office/powerpoint/2010/main" val="911508182"/>
      </p:ext>
    </p:extLst>
  </p:cSld>
  <p:clrMapOvr>
    <a:masterClrMapping/>
  </p:clrMapOvr>
  <p:hf sldNum="0" hdr="0" ftr="0" dt="0"/>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Code - Gray Backgroun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676E07AA-246A-48CE-9644-E615A9784B36}"/>
              </a:ext>
            </a:extLst>
          </p:cNvPr>
          <p:cNvSpPr/>
          <p:nvPr userDrawn="1"/>
        </p:nvSpPr>
        <p:spPr>
          <a:xfrm>
            <a:off x="0" y="0"/>
            <a:ext cx="9144000" cy="116046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15" name="Title 1"/>
          <p:cNvSpPr>
            <a:spLocks noGrp="1"/>
          </p:cNvSpPr>
          <p:nvPr>
            <p:ph type="title"/>
          </p:nvPr>
        </p:nvSpPr>
        <p:spPr>
          <a:xfrm>
            <a:off x="628650" y="152400"/>
            <a:ext cx="7886700" cy="914400"/>
          </a:xfrm>
        </p:spPr>
        <p:txBody>
          <a:bodyPr>
            <a:normAutofit/>
          </a:bodyPr>
          <a:lstStyle>
            <a:lvl1pPr algn="r">
              <a:defRPr sz="3600">
                <a:solidFill>
                  <a:schemeClr val="accent1"/>
                </a:solidFill>
              </a:defRPr>
            </a:lvl1pPr>
          </a:lstStyle>
          <a:p>
            <a:r>
              <a:rPr lang="en-US"/>
              <a:t>Click to edit Master title style</a:t>
            </a:r>
            <a:endParaRPr lang="en-US" dirty="0"/>
          </a:p>
        </p:txBody>
      </p:sp>
      <p:sp>
        <p:nvSpPr>
          <p:cNvPr id="10" name="Table Placeholder 8"/>
          <p:cNvSpPr>
            <a:spLocks noGrp="1"/>
          </p:cNvSpPr>
          <p:nvPr>
            <p:ph type="tbl" sz="quarter" idx="13"/>
          </p:nvPr>
        </p:nvSpPr>
        <p:spPr>
          <a:xfrm>
            <a:off x="1524000" y="2233263"/>
            <a:ext cx="6096000" cy="2966751"/>
          </a:xfrm>
        </p:spPr>
        <p:txBody>
          <a:bodyPr rtlCol="0">
            <a:normAutofit/>
          </a:bodyPr>
          <a:lstStyle/>
          <a:p>
            <a:pPr lvl="0"/>
            <a:endParaRPr lang="en-US" noProof="0" dirty="0"/>
          </a:p>
        </p:txBody>
      </p:sp>
    </p:spTree>
    <p:extLst>
      <p:ext uri="{BB962C8B-B14F-4D97-AF65-F5344CB8AC3E}">
        <p14:creationId xmlns:p14="http://schemas.microsoft.com/office/powerpoint/2010/main" val="21806736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 (Photo)">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F00C9D2A-6E5F-4788-86DE-CE35EBE6D8C8}"/>
              </a:ext>
            </a:extLst>
          </p:cNvPr>
          <p:cNvSpPr/>
          <p:nvPr userDrawn="1"/>
        </p:nvSpPr>
        <p:spPr>
          <a:xfrm>
            <a:off x="0" y="4773613"/>
            <a:ext cx="9144000" cy="2084387"/>
          </a:xfrm>
          <a:prstGeom prst="rect">
            <a:avLst/>
          </a:prstGeom>
          <a:solidFill>
            <a:srgbClr val="E8E8E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pic>
        <p:nvPicPr>
          <p:cNvPr id="7" name="MN.IT Services Logo">
            <a:extLst>
              <a:ext uri="{FF2B5EF4-FFF2-40B4-BE49-F238E27FC236}">
                <a16:creationId xmlns:a16="http://schemas.microsoft.com/office/drawing/2014/main" id="{3F1F02A5-B928-4435-AE18-51CBC1939AAF}"/>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438150" y="6089650"/>
            <a:ext cx="3109913"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0" y="3477837"/>
            <a:ext cx="9144000" cy="1295182"/>
          </a:xfrm>
          <a:solidFill>
            <a:schemeClr val="accent1"/>
          </a:solidFill>
        </p:spPr>
        <p:txBody>
          <a:bodyPr lIns="182880" tIns="91440" rIns="182880" bIns="91440">
            <a:normAutofit/>
          </a:bodyPr>
          <a:lstStyle>
            <a:lvl1pPr algn="ctr">
              <a:defRPr sz="3600">
                <a:solidFill>
                  <a:schemeClr val="bg1"/>
                </a:solidFill>
              </a:defRPr>
            </a:lvl1pPr>
          </a:lstStyle>
          <a:p>
            <a:r>
              <a:rPr lang="en-US"/>
              <a:t>Click to edit Master title style</a:t>
            </a:r>
            <a:endParaRPr lang="en-US" dirty="0"/>
          </a:p>
        </p:txBody>
      </p:sp>
      <p:sp>
        <p:nvSpPr>
          <p:cNvPr id="12" name="Text Placeholder 10"/>
          <p:cNvSpPr>
            <a:spLocks noGrp="1"/>
          </p:cNvSpPr>
          <p:nvPr>
            <p:ph type="body" sz="quarter" idx="14"/>
          </p:nvPr>
        </p:nvSpPr>
        <p:spPr>
          <a:xfrm>
            <a:off x="2101852" y="5041204"/>
            <a:ext cx="4940300" cy="1097128"/>
          </a:xfrm>
        </p:spPr>
        <p:txBody>
          <a:bodyPr>
            <a:normAutofit/>
          </a:bodyPr>
          <a:lstStyle>
            <a:lvl1pPr marL="0" indent="0" algn="ctr">
              <a:spcBef>
                <a:spcPts val="0"/>
              </a:spcBef>
              <a:buNone/>
              <a:defRPr sz="1800" baseline="0"/>
            </a:lvl1pPr>
          </a:lstStyle>
          <a:p>
            <a:pPr lvl="0"/>
            <a:r>
              <a:rPr lang="en-US"/>
              <a:t>Click to edit Master text styles</a:t>
            </a:r>
          </a:p>
          <a:p>
            <a:pPr lvl="1"/>
            <a:r>
              <a:rPr lang="en-US"/>
              <a:t>Second level</a:t>
            </a:r>
          </a:p>
        </p:txBody>
      </p:sp>
      <p:sp>
        <p:nvSpPr>
          <p:cNvPr id="6" name="Picture Placeholder 5"/>
          <p:cNvSpPr>
            <a:spLocks noGrp="1"/>
          </p:cNvSpPr>
          <p:nvPr>
            <p:ph type="pic" sz="quarter" idx="17"/>
          </p:nvPr>
        </p:nvSpPr>
        <p:spPr>
          <a:xfrm>
            <a:off x="0" y="0"/>
            <a:ext cx="9144000" cy="3380732"/>
          </a:xfrm>
        </p:spPr>
        <p:txBody>
          <a:bodyPr rtlCol="0">
            <a:normAutofit/>
          </a:bodyPr>
          <a:lstStyle/>
          <a:p>
            <a:pPr lvl="0"/>
            <a:endParaRPr lang="en-US" noProof="0" dirty="0"/>
          </a:p>
        </p:txBody>
      </p:sp>
      <p:sp>
        <p:nvSpPr>
          <p:cNvPr id="8" name="Footer Placeholder 4">
            <a:extLst>
              <a:ext uri="{FF2B5EF4-FFF2-40B4-BE49-F238E27FC236}">
                <a16:creationId xmlns:a16="http://schemas.microsoft.com/office/drawing/2014/main" id="{30EED81D-D5C0-4C75-9D15-3483630AA808}"/>
              </a:ext>
            </a:extLst>
          </p:cNvPr>
          <p:cNvSpPr>
            <a:spLocks noGrp="1"/>
          </p:cNvSpPr>
          <p:nvPr>
            <p:ph type="ftr" sz="quarter" idx="18"/>
          </p:nvPr>
        </p:nvSpPr>
        <p:spPr>
          <a:xfrm>
            <a:off x="4689475" y="6138863"/>
            <a:ext cx="4191000" cy="365125"/>
          </a:xfrm>
        </p:spPr>
        <p:txBody>
          <a:bodyPr anchor="b"/>
          <a:lstStyle>
            <a:lvl1pPr algn="r">
              <a:defRPr sz="1200">
                <a:solidFill>
                  <a:schemeClr val="tx2"/>
                </a:solidFill>
              </a:defRPr>
            </a:lvl1pPr>
          </a:lstStyle>
          <a:p>
            <a:pPr>
              <a:defRPr/>
            </a:pPr>
            <a:r>
              <a:rPr lang="en-US"/>
              <a:t>Optional Tagline Goes Here </a:t>
            </a:r>
            <a:r>
              <a:rPr lang="en-US">
                <a:solidFill>
                  <a:schemeClr val="accent1"/>
                </a:solidFill>
              </a:rPr>
              <a:t>|</a:t>
            </a:r>
            <a:r>
              <a:rPr lang="en-US"/>
              <a:t> mndot.gov/</a:t>
            </a:r>
          </a:p>
        </p:txBody>
      </p:sp>
    </p:spTree>
    <p:extLst>
      <p:ext uri="{BB962C8B-B14F-4D97-AF65-F5344CB8AC3E}">
        <p14:creationId xmlns:p14="http://schemas.microsoft.com/office/powerpoint/2010/main" val="80827137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7_Title and Content (Solid Dark)">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129F8038-ADA5-41EC-97A0-59548ABA2B83}"/>
              </a:ext>
            </a:extLst>
          </p:cNvPr>
          <p:cNvSpPr/>
          <p:nvPr userDrawn="1"/>
        </p:nvSpPr>
        <p:spPr>
          <a:xfrm>
            <a:off x="0" y="0"/>
            <a:ext cx="9144000" cy="116046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13" name="Title 1"/>
          <p:cNvSpPr>
            <a:spLocks noGrp="1"/>
          </p:cNvSpPr>
          <p:nvPr>
            <p:ph type="title"/>
          </p:nvPr>
        </p:nvSpPr>
        <p:spPr>
          <a:xfrm>
            <a:off x="628650" y="152400"/>
            <a:ext cx="7886700" cy="914400"/>
          </a:xfrm>
        </p:spPr>
        <p:txBody>
          <a:bodyPr>
            <a:normAutofit/>
          </a:bodyPr>
          <a:lstStyle>
            <a:lvl1pPr algn="r">
              <a:defRPr sz="3600">
                <a:solidFill>
                  <a:schemeClr val="accent1"/>
                </a:solidFill>
              </a:defRPr>
            </a:lvl1pPr>
          </a:lstStyle>
          <a:p>
            <a:r>
              <a:rPr lang="en-US"/>
              <a:t>Click to edit Master title style</a:t>
            </a:r>
            <a:endParaRPr lang="en-US" dirty="0"/>
          </a:p>
        </p:txBody>
      </p:sp>
      <p:sp>
        <p:nvSpPr>
          <p:cNvPr id="14" name="Table Placeholder 8"/>
          <p:cNvSpPr>
            <a:spLocks noGrp="1"/>
          </p:cNvSpPr>
          <p:nvPr>
            <p:ph type="tbl" sz="quarter" idx="13"/>
          </p:nvPr>
        </p:nvSpPr>
        <p:spPr>
          <a:xfrm>
            <a:off x="1524000" y="2233263"/>
            <a:ext cx="6096000" cy="2966751"/>
          </a:xfrm>
        </p:spPr>
        <p:txBody>
          <a:bodyPr rtlCol="0">
            <a:normAutofit/>
          </a:bodyPr>
          <a:lstStyle>
            <a:lvl1pPr>
              <a:buClr>
                <a:schemeClr val="accent2"/>
              </a:buClr>
              <a:defRPr>
                <a:solidFill>
                  <a:schemeClr val="bg1"/>
                </a:solidFill>
              </a:defRPr>
            </a:lvl1pPr>
          </a:lstStyle>
          <a:p>
            <a:pPr lvl="0"/>
            <a:endParaRPr lang="en-US" noProof="0" dirty="0"/>
          </a:p>
        </p:txBody>
      </p:sp>
      <p:sp>
        <p:nvSpPr>
          <p:cNvPr id="5" name="Date Placeholder 4">
            <a:extLst>
              <a:ext uri="{FF2B5EF4-FFF2-40B4-BE49-F238E27FC236}">
                <a16:creationId xmlns:a16="http://schemas.microsoft.com/office/drawing/2014/main" id="{1749BF79-36F6-422E-9051-AB1A160CB963}"/>
              </a:ext>
            </a:extLst>
          </p:cNvPr>
          <p:cNvSpPr>
            <a:spLocks noGrp="1"/>
          </p:cNvSpPr>
          <p:nvPr>
            <p:ph type="dt" sz="half" idx="14"/>
          </p:nvPr>
        </p:nvSpPr>
        <p:spPr/>
        <p:txBody>
          <a:bodyPr/>
          <a:lstStyle>
            <a:lvl1pPr>
              <a:defRPr>
                <a:solidFill>
                  <a:schemeClr val="bg1"/>
                </a:solidFill>
              </a:defRPr>
            </a:lvl1pPr>
          </a:lstStyle>
          <a:p>
            <a:pPr>
              <a:defRPr/>
            </a:pPr>
            <a:fld id="{DEE6D71B-83E4-4679-AFEB-EAAA3715B9CC}" type="datetime1">
              <a:rPr lang="en-US"/>
              <a:pPr>
                <a:defRPr/>
              </a:pPr>
              <a:t>12/16/2021</a:t>
            </a:fld>
            <a:endParaRPr lang="en-US" dirty="0"/>
          </a:p>
        </p:txBody>
      </p:sp>
      <p:sp>
        <p:nvSpPr>
          <p:cNvPr id="6" name="Footer Placeholder 4">
            <a:extLst>
              <a:ext uri="{FF2B5EF4-FFF2-40B4-BE49-F238E27FC236}">
                <a16:creationId xmlns:a16="http://schemas.microsoft.com/office/drawing/2014/main" id="{78FF1BB0-D95F-485A-AD45-799055F0B079}"/>
              </a:ext>
            </a:extLst>
          </p:cNvPr>
          <p:cNvSpPr>
            <a:spLocks noGrp="1"/>
          </p:cNvSpPr>
          <p:nvPr>
            <p:ph type="ftr" sz="quarter" idx="15"/>
          </p:nvPr>
        </p:nvSpPr>
        <p:spPr/>
        <p:txBody>
          <a:bodyPr/>
          <a:lstStyle>
            <a:lvl1pPr algn="ctr">
              <a:defRPr sz="1200">
                <a:solidFill>
                  <a:schemeClr val="bg1"/>
                </a:solidFill>
              </a:defRPr>
            </a:lvl1pPr>
          </a:lstStyle>
          <a:p>
            <a:pPr>
              <a:defRPr/>
            </a:pPr>
            <a:r>
              <a:rPr lang="en-US"/>
              <a:t>Optional Tagline Goes Here </a:t>
            </a:r>
            <a:r>
              <a:rPr lang="en-US">
                <a:solidFill>
                  <a:schemeClr val="accent2"/>
                </a:solidFill>
              </a:rPr>
              <a:t>|</a:t>
            </a:r>
            <a:r>
              <a:rPr lang="en-US"/>
              <a:t>  mndot.gov/</a:t>
            </a:r>
          </a:p>
        </p:txBody>
      </p:sp>
      <p:sp>
        <p:nvSpPr>
          <p:cNvPr id="7" name="Slide Number Placeholder 6">
            <a:extLst>
              <a:ext uri="{FF2B5EF4-FFF2-40B4-BE49-F238E27FC236}">
                <a16:creationId xmlns:a16="http://schemas.microsoft.com/office/drawing/2014/main" id="{3EFC7269-5DAD-450F-A87A-678B29112667}"/>
              </a:ext>
            </a:extLst>
          </p:cNvPr>
          <p:cNvSpPr>
            <a:spLocks noGrp="1"/>
          </p:cNvSpPr>
          <p:nvPr>
            <p:ph type="sldNum" sz="quarter" idx="16"/>
          </p:nvPr>
        </p:nvSpPr>
        <p:spPr/>
        <p:txBody>
          <a:bodyPr/>
          <a:lstStyle>
            <a:lvl1pPr>
              <a:defRPr>
                <a:solidFill>
                  <a:schemeClr val="bg1"/>
                </a:solidFill>
              </a:defRPr>
            </a:lvl1pPr>
          </a:lstStyle>
          <a:p>
            <a:fld id="{50836E13-7C0E-4422-9F65-CE594358A11C}" type="slidenum">
              <a:rPr lang="en-US" altLang="en-US"/>
              <a:pPr/>
              <a:t>‹#›</a:t>
            </a:fld>
            <a:endParaRPr lang="en-US" altLang="en-US"/>
          </a:p>
        </p:txBody>
      </p:sp>
    </p:spTree>
    <p:extLst>
      <p:ext uri="{BB962C8B-B14F-4D97-AF65-F5344CB8AC3E}">
        <p14:creationId xmlns:p14="http://schemas.microsoft.com/office/powerpoint/2010/main" val="264348184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5_Title and Content (Solid Dark)">
    <p:bg>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F8DB9E27-4AF6-4624-A039-0EC99FAB6113}"/>
              </a:ext>
            </a:extLst>
          </p:cNvPr>
          <p:cNvPicPr>
            <a:picLocks noChangeAspect="1"/>
          </p:cNvPicPr>
          <p:nvPr userDrawn="1"/>
        </p:nvPicPr>
        <p:blipFill>
          <a:blip r:embed="rId3"/>
          <a:stretch>
            <a:fillRect/>
          </a:stretch>
        </p:blipFill>
        <p:spPr>
          <a:xfrm>
            <a:off x="3732213" y="504825"/>
            <a:ext cx="5127625" cy="3848100"/>
          </a:xfrm>
          <a:prstGeom prst="rect">
            <a:avLst/>
          </a:prstGeom>
          <a:ln>
            <a:noFill/>
          </a:ln>
          <a:effectLst>
            <a:outerShdw blurRad="292100" dist="139700" dir="2700000" algn="tl" rotWithShape="0">
              <a:srgbClr val="333333">
                <a:alpha val="65000"/>
              </a:srgbClr>
            </a:outerShdw>
          </a:effectLst>
        </p:spPr>
      </p:pic>
      <p:sp>
        <p:nvSpPr>
          <p:cNvPr id="13" name="Title 1"/>
          <p:cNvSpPr>
            <a:spLocks noGrp="1"/>
          </p:cNvSpPr>
          <p:nvPr>
            <p:ph type="title"/>
          </p:nvPr>
        </p:nvSpPr>
        <p:spPr>
          <a:xfrm>
            <a:off x="611924" y="287066"/>
            <a:ext cx="2641445" cy="2734914"/>
          </a:xfrm>
        </p:spPr>
        <p:txBody>
          <a:bodyPr/>
          <a:lstStyle>
            <a:lvl1pPr>
              <a:defRPr b="0">
                <a:solidFill>
                  <a:schemeClr val="accent2"/>
                </a:solidFill>
              </a:defRPr>
            </a:lvl1pPr>
          </a:lstStyle>
          <a:p>
            <a:r>
              <a:rPr lang="en-US"/>
              <a:t>Click to edit Master title style</a:t>
            </a:r>
            <a:endParaRPr lang="en-US" dirty="0"/>
          </a:p>
        </p:txBody>
      </p:sp>
      <p:sp>
        <p:nvSpPr>
          <p:cNvPr id="15" name="Text Placeholder 3"/>
          <p:cNvSpPr>
            <a:spLocks noGrp="1"/>
          </p:cNvSpPr>
          <p:nvPr>
            <p:ph type="body" sz="quarter" idx="13"/>
          </p:nvPr>
        </p:nvSpPr>
        <p:spPr>
          <a:xfrm>
            <a:off x="611983" y="3211516"/>
            <a:ext cx="2641387" cy="2475609"/>
          </a:xfrm>
        </p:spPr>
        <p:txBody>
          <a:bodyPr/>
          <a:lstStyle>
            <a:lvl1pPr>
              <a:buClr>
                <a:schemeClr val="accent2"/>
              </a:buClr>
              <a:defRPr>
                <a:solidFill>
                  <a:schemeClr val="bg1"/>
                </a:solidFill>
              </a:defRPr>
            </a:lvl1pPr>
            <a:lvl2pPr>
              <a:buClr>
                <a:schemeClr val="accent2"/>
              </a:buClr>
              <a:defRPr>
                <a:solidFill>
                  <a:schemeClr val="bg1"/>
                </a:solidFill>
              </a:defRPr>
            </a:lvl2pPr>
            <a:lvl3pPr>
              <a:buClr>
                <a:schemeClr val="accent2"/>
              </a:buClr>
              <a:defRPr>
                <a:solidFill>
                  <a:schemeClr val="bg1"/>
                </a:solidFill>
              </a:defRPr>
            </a:lvl3pPr>
            <a:lvl4pPr>
              <a:buClr>
                <a:schemeClr val="accent2"/>
              </a:buClr>
              <a:defRPr>
                <a:solidFill>
                  <a:schemeClr val="bg1"/>
                </a:solidFill>
              </a:defRPr>
            </a:lvl4pPr>
            <a:lvl5pPr>
              <a:buClr>
                <a:schemeClr val="accent2"/>
              </a:buClr>
              <a:defRPr>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6" name="Picture Placeholder 12" descr="Screenshot"/>
          <p:cNvSpPr>
            <a:spLocks noGrp="1"/>
          </p:cNvSpPr>
          <p:nvPr>
            <p:ph type="pic" sz="quarter" idx="10"/>
          </p:nvPr>
        </p:nvSpPr>
        <p:spPr>
          <a:xfrm>
            <a:off x="3340608" y="1043181"/>
            <a:ext cx="5519698" cy="4223763"/>
          </a:xfrm>
        </p:spPr>
        <p:txBody>
          <a:bodyPr rtlCol="0">
            <a:normAutofit/>
          </a:bodyPr>
          <a:lstStyle>
            <a:lvl1pPr>
              <a:defRPr/>
            </a:lvl1pPr>
          </a:lstStyle>
          <a:p>
            <a:pPr lvl="0"/>
            <a:r>
              <a:rPr lang="en-US" noProof="0" dirty="0"/>
              <a:t>Click icon to add picture</a:t>
            </a:r>
          </a:p>
        </p:txBody>
      </p:sp>
      <p:sp>
        <p:nvSpPr>
          <p:cNvPr id="6" name="Date Placeholder 4">
            <a:extLst>
              <a:ext uri="{FF2B5EF4-FFF2-40B4-BE49-F238E27FC236}">
                <a16:creationId xmlns:a16="http://schemas.microsoft.com/office/drawing/2014/main" id="{7729197F-0430-4740-A2B4-263F5C10BA85}"/>
              </a:ext>
            </a:extLst>
          </p:cNvPr>
          <p:cNvSpPr>
            <a:spLocks noGrp="1"/>
          </p:cNvSpPr>
          <p:nvPr>
            <p:ph type="dt" sz="half" idx="14"/>
          </p:nvPr>
        </p:nvSpPr>
        <p:spPr/>
        <p:txBody>
          <a:bodyPr/>
          <a:lstStyle>
            <a:lvl1pPr>
              <a:defRPr>
                <a:solidFill>
                  <a:schemeClr val="bg1"/>
                </a:solidFill>
              </a:defRPr>
            </a:lvl1pPr>
          </a:lstStyle>
          <a:p>
            <a:pPr>
              <a:defRPr/>
            </a:pPr>
            <a:fld id="{442A1A67-3F25-447C-8460-00444A4E1537}" type="datetime1">
              <a:rPr lang="en-US"/>
              <a:pPr>
                <a:defRPr/>
              </a:pPr>
              <a:t>12/16/2021</a:t>
            </a:fld>
            <a:endParaRPr lang="en-US" dirty="0"/>
          </a:p>
        </p:txBody>
      </p:sp>
      <p:sp>
        <p:nvSpPr>
          <p:cNvPr id="7" name="Footer Placeholder 4">
            <a:extLst>
              <a:ext uri="{FF2B5EF4-FFF2-40B4-BE49-F238E27FC236}">
                <a16:creationId xmlns:a16="http://schemas.microsoft.com/office/drawing/2014/main" id="{42C7661C-8487-44C9-B4D1-DDDE8596B673}"/>
              </a:ext>
            </a:extLst>
          </p:cNvPr>
          <p:cNvSpPr>
            <a:spLocks noGrp="1"/>
          </p:cNvSpPr>
          <p:nvPr>
            <p:ph type="ftr" sz="quarter" idx="15"/>
          </p:nvPr>
        </p:nvSpPr>
        <p:spPr/>
        <p:txBody>
          <a:bodyPr/>
          <a:lstStyle>
            <a:lvl1pPr algn="ctr">
              <a:defRPr sz="1200">
                <a:solidFill>
                  <a:schemeClr val="bg1"/>
                </a:solidFill>
              </a:defRPr>
            </a:lvl1pPr>
          </a:lstStyle>
          <a:p>
            <a:pPr>
              <a:defRPr/>
            </a:pPr>
            <a:r>
              <a:rPr lang="en-US"/>
              <a:t>Optional Tagline Goes Here </a:t>
            </a:r>
            <a:r>
              <a:rPr lang="en-US">
                <a:solidFill>
                  <a:schemeClr val="accent2"/>
                </a:solidFill>
              </a:rPr>
              <a:t>|</a:t>
            </a:r>
            <a:r>
              <a:rPr lang="en-US"/>
              <a:t>  mndot.gov/</a:t>
            </a:r>
          </a:p>
        </p:txBody>
      </p:sp>
      <p:sp>
        <p:nvSpPr>
          <p:cNvPr id="8" name="Slide Number Placeholder 6">
            <a:extLst>
              <a:ext uri="{FF2B5EF4-FFF2-40B4-BE49-F238E27FC236}">
                <a16:creationId xmlns:a16="http://schemas.microsoft.com/office/drawing/2014/main" id="{61337E2D-15F5-4741-87DA-0E38052E02CF}"/>
              </a:ext>
            </a:extLst>
          </p:cNvPr>
          <p:cNvSpPr>
            <a:spLocks noGrp="1"/>
          </p:cNvSpPr>
          <p:nvPr>
            <p:ph type="sldNum" sz="quarter" idx="16"/>
          </p:nvPr>
        </p:nvSpPr>
        <p:spPr/>
        <p:txBody>
          <a:bodyPr/>
          <a:lstStyle>
            <a:lvl1pPr>
              <a:defRPr>
                <a:solidFill>
                  <a:schemeClr val="bg1"/>
                </a:solidFill>
              </a:defRPr>
            </a:lvl1pPr>
          </a:lstStyle>
          <a:p>
            <a:fld id="{0F58DB46-EA31-4EE7-993F-C6B9672AED29}" type="slidenum">
              <a:rPr lang="en-US" altLang="en-US"/>
              <a:pPr/>
              <a:t>‹#›</a:t>
            </a:fld>
            <a:endParaRPr lang="en-US" altLang="en-US"/>
          </a:p>
        </p:txBody>
      </p:sp>
    </p:spTree>
    <p:extLst>
      <p:ext uri="{BB962C8B-B14F-4D97-AF65-F5344CB8AC3E}">
        <p14:creationId xmlns:p14="http://schemas.microsoft.com/office/powerpoint/2010/main" val="346002879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6_Title and Content (Solid Dark)">
    <p:bg>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0FE59B2D-CAE0-4E81-88BB-8375E1004C27}"/>
              </a:ext>
            </a:extLst>
          </p:cNvPr>
          <p:cNvPicPr>
            <a:picLocks noChangeAspect="1"/>
          </p:cNvPicPr>
          <p:nvPr userDrawn="1"/>
        </p:nvPicPr>
        <p:blipFill>
          <a:blip r:embed="rId3"/>
          <a:stretch>
            <a:fillRect/>
          </a:stretch>
        </p:blipFill>
        <p:spPr>
          <a:xfrm>
            <a:off x="1030288" y="1574800"/>
            <a:ext cx="7040562" cy="5283200"/>
          </a:xfrm>
          <a:prstGeom prst="rect">
            <a:avLst/>
          </a:prstGeom>
          <a:ln>
            <a:noFill/>
          </a:ln>
          <a:effectLst>
            <a:outerShdw blurRad="292100" dist="139700" dir="2700000" algn="tl" rotWithShape="0">
              <a:srgbClr val="333333">
                <a:alpha val="65000"/>
              </a:srgbClr>
            </a:outerShdw>
          </a:effectLst>
        </p:spPr>
      </p:pic>
      <p:sp>
        <p:nvSpPr>
          <p:cNvPr id="10" name="Title 1"/>
          <p:cNvSpPr>
            <a:spLocks noGrp="1"/>
          </p:cNvSpPr>
          <p:nvPr>
            <p:ph type="title"/>
          </p:nvPr>
        </p:nvSpPr>
        <p:spPr>
          <a:xfrm>
            <a:off x="628650" y="152400"/>
            <a:ext cx="7886700" cy="914400"/>
          </a:xfrm>
        </p:spPr>
        <p:txBody>
          <a:bodyPr>
            <a:normAutofit/>
          </a:bodyPr>
          <a:lstStyle>
            <a:lvl1pPr algn="r">
              <a:defRPr sz="3600">
                <a:solidFill>
                  <a:schemeClr val="accent2"/>
                </a:solidFill>
              </a:defRPr>
            </a:lvl1pPr>
          </a:lstStyle>
          <a:p>
            <a:r>
              <a:rPr lang="en-US"/>
              <a:t>Click to edit Master title style</a:t>
            </a:r>
            <a:endParaRPr lang="en-US" dirty="0"/>
          </a:p>
        </p:txBody>
      </p:sp>
      <p:sp>
        <p:nvSpPr>
          <p:cNvPr id="17" name="Picture Placeholder 12" descr="Screenshot"/>
          <p:cNvSpPr>
            <a:spLocks noGrp="1"/>
          </p:cNvSpPr>
          <p:nvPr>
            <p:ph type="pic" sz="quarter" idx="10"/>
          </p:nvPr>
        </p:nvSpPr>
        <p:spPr>
          <a:xfrm>
            <a:off x="1030094" y="1735810"/>
            <a:ext cx="6965427" cy="4733889"/>
          </a:xfrm>
        </p:spPr>
        <p:txBody>
          <a:bodyPr rtlCol="0">
            <a:normAutofit/>
          </a:bodyPr>
          <a:lstStyle>
            <a:lvl1pPr>
              <a:defRPr/>
            </a:lvl1pPr>
          </a:lstStyle>
          <a:p>
            <a:pPr lvl="0"/>
            <a:r>
              <a:rPr lang="en-US" noProof="0" dirty="0"/>
              <a:t>Click icon to add picture</a:t>
            </a:r>
          </a:p>
        </p:txBody>
      </p:sp>
    </p:spTree>
    <p:extLst>
      <p:ext uri="{BB962C8B-B14F-4D97-AF65-F5344CB8AC3E}">
        <p14:creationId xmlns:p14="http://schemas.microsoft.com/office/powerpoint/2010/main" val="143139076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Screenshot Light Background Horizontal">
    <p:bg>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92D6AD93-A122-4DD1-94CD-66CCF42E449B}"/>
              </a:ext>
            </a:extLst>
          </p:cNvPr>
          <p:cNvPicPr>
            <a:picLocks noChangeAspect="1"/>
          </p:cNvPicPr>
          <p:nvPr userDrawn="1"/>
        </p:nvPicPr>
        <p:blipFill>
          <a:blip r:embed="rId3"/>
          <a:stretch>
            <a:fillRect/>
          </a:stretch>
        </p:blipFill>
        <p:spPr>
          <a:xfrm>
            <a:off x="3732213" y="504825"/>
            <a:ext cx="7215187" cy="5413375"/>
          </a:xfrm>
          <a:prstGeom prst="rect">
            <a:avLst/>
          </a:prstGeom>
          <a:ln>
            <a:noFill/>
          </a:ln>
          <a:effectLst>
            <a:outerShdw blurRad="292100" dist="139700" dir="2700000" algn="tl" rotWithShape="0">
              <a:srgbClr val="333333">
                <a:alpha val="65000"/>
              </a:srgbClr>
            </a:outerShdw>
          </a:effectLst>
        </p:spPr>
      </p:pic>
      <p:sp>
        <p:nvSpPr>
          <p:cNvPr id="3" name="Title 1"/>
          <p:cNvSpPr>
            <a:spLocks noGrp="1"/>
          </p:cNvSpPr>
          <p:nvPr>
            <p:ph type="title"/>
          </p:nvPr>
        </p:nvSpPr>
        <p:spPr>
          <a:xfrm>
            <a:off x="611924" y="287066"/>
            <a:ext cx="2641445" cy="2734914"/>
          </a:xfrm>
        </p:spPr>
        <p:txBody>
          <a:bodyPr/>
          <a:lstStyle>
            <a:lvl1pPr>
              <a:defRPr>
                <a:solidFill>
                  <a:schemeClr val="accent1"/>
                </a:solidFill>
              </a:defRPr>
            </a:lvl1pPr>
          </a:lstStyle>
          <a:p>
            <a:r>
              <a:rPr lang="en-US"/>
              <a:t>Click to edit Master title style</a:t>
            </a:r>
            <a:endParaRPr lang="en-US" dirty="0"/>
          </a:p>
        </p:txBody>
      </p:sp>
      <p:sp>
        <p:nvSpPr>
          <p:cNvPr id="4" name="Text Placeholder 3"/>
          <p:cNvSpPr>
            <a:spLocks noGrp="1"/>
          </p:cNvSpPr>
          <p:nvPr>
            <p:ph type="body" sz="quarter" idx="11"/>
          </p:nvPr>
        </p:nvSpPr>
        <p:spPr>
          <a:xfrm>
            <a:off x="611983" y="3211516"/>
            <a:ext cx="2641387" cy="2475609"/>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Picture Placeholder 12" descr="Screenshot"/>
          <p:cNvSpPr>
            <a:spLocks noGrp="1"/>
          </p:cNvSpPr>
          <p:nvPr>
            <p:ph type="pic" sz="quarter" idx="10"/>
          </p:nvPr>
        </p:nvSpPr>
        <p:spPr>
          <a:xfrm>
            <a:off x="3732592" y="1067565"/>
            <a:ext cx="7137161" cy="4850604"/>
          </a:xfrm>
        </p:spPr>
        <p:txBody>
          <a:bodyPr rtlCol="0">
            <a:normAutofit/>
          </a:bodyPr>
          <a:lstStyle>
            <a:lvl1pPr>
              <a:defRPr/>
            </a:lvl1pPr>
          </a:lstStyle>
          <a:p>
            <a:pPr lvl="0"/>
            <a:r>
              <a:rPr lang="en-US" noProof="0" dirty="0"/>
              <a:t>Click icon to add picture</a:t>
            </a:r>
          </a:p>
        </p:txBody>
      </p:sp>
      <p:sp>
        <p:nvSpPr>
          <p:cNvPr id="6" name="Date Placeholder 4">
            <a:extLst>
              <a:ext uri="{FF2B5EF4-FFF2-40B4-BE49-F238E27FC236}">
                <a16:creationId xmlns:a16="http://schemas.microsoft.com/office/drawing/2014/main" id="{561D7E79-A0E9-484A-960F-FDB6EE8BC2BE}"/>
              </a:ext>
            </a:extLst>
          </p:cNvPr>
          <p:cNvSpPr>
            <a:spLocks noGrp="1"/>
          </p:cNvSpPr>
          <p:nvPr>
            <p:ph type="dt" sz="half" idx="12"/>
          </p:nvPr>
        </p:nvSpPr>
        <p:spPr/>
        <p:txBody>
          <a:bodyPr/>
          <a:lstStyle>
            <a:lvl1pPr>
              <a:defRPr/>
            </a:lvl1pPr>
          </a:lstStyle>
          <a:p>
            <a:pPr>
              <a:defRPr/>
            </a:pPr>
            <a:fld id="{67CE54B7-8450-4EF0-86CA-9654B604F091}" type="datetime1">
              <a:rPr lang="en-US"/>
              <a:pPr>
                <a:defRPr/>
              </a:pPr>
              <a:t>12/16/2021</a:t>
            </a:fld>
            <a:endParaRPr lang="en-US" dirty="0"/>
          </a:p>
        </p:txBody>
      </p:sp>
      <p:sp>
        <p:nvSpPr>
          <p:cNvPr id="7" name="Footer Placeholder 4">
            <a:extLst>
              <a:ext uri="{FF2B5EF4-FFF2-40B4-BE49-F238E27FC236}">
                <a16:creationId xmlns:a16="http://schemas.microsoft.com/office/drawing/2014/main" id="{941384B7-33BF-47F0-9D5F-22E9A47A9A02}"/>
              </a:ext>
            </a:extLst>
          </p:cNvPr>
          <p:cNvSpPr>
            <a:spLocks noGrp="1"/>
          </p:cNvSpPr>
          <p:nvPr>
            <p:ph type="ftr" sz="quarter" idx="13"/>
          </p:nvPr>
        </p:nvSpPr>
        <p:spPr/>
        <p:txBody>
          <a:bodyPr/>
          <a:lstStyle>
            <a:lvl1pPr algn="ctr">
              <a:defRPr sz="1200">
                <a:solidFill>
                  <a:schemeClr val="tx2"/>
                </a:solidFill>
              </a:defRPr>
            </a:lvl1pPr>
          </a:lstStyle>
          <a:p>
            <a:pPr>
              <a:defRPr/>
            </a:pPr>
            <a:r>
              <a:rPr lang="en-US"/>
              <a:t>Optional Tagline Goes Here </a:t>
            </a:r>
            <a:r>
              <a:rPr lang="en-US">
                <a:solidFill>
                  <a:schemeClr val="accent1"/>
                </a:solidFill>
              </a:rPr>
              <a:t>|</a:t>
            </a:r>
            <a:r>
              <a:rPr lang="en-US"/>
              <a:t>  mndot.gov/</a:t>
            </a:r>
          </a:p>
        </p:txBody>
      </p:sp>
      <p:sp>
        <p:nvSpPr>
          <p:cNvPr id="8" name="Slide Number Placeholder 6">
            <a:extLst>
              <a:ext uri="{FF2B5EF4-FFF2-40B4-BE49-F238E27FC236}">
                <a16:creationId xmlns:a16="http://schemas.microsoft.com/office/drawing/2014/main" id="{B951A666-7D78-4E79-AF8B-ADA8583D20FC}"/>
              </a:ext>
            </a:extLst>
          </p:cNvPr>
          <p:cNvSpPr>
            <a:spLocks noGrp="1"/>
          </p:cNvSpPr>
          <p:nvPr>
            <p:ph type="sldNum" sz="quarter" idx="14"/>
          </p:nvPr>
        </p:nvSpPr>
        <p:spPr/>
        <p:txBody>
          <a:bodyPr/>
          <a:lstStyle>
            <a:lvl1pPr>
              <a:defRPr/>
            </a:lvl1pPr>
          </a:lstStyle>
          <a:p>
            <a:fld id="{40DE0659-C6A5-498B-92AD-CB9E10A57791}" type="slidenum">
              <a:rPr lang="en-US" altLang="en-US"/>
              <a:pPr/>
              <a:t>‹#›</a:t>
            </a:fld>
            <a:endParaRPr lang="en-US" altLang="en-US"/>
          </a:p>
        </p:txBody>
      </p:sp>
    </p:spTree>
    <p:extLst>
      <p:ext uri="{BB962C8B-B14F-4D97-AF65-F5344CB8AC3E}">
        <p14:creationId xmlns:p14="http://schemas.microsoft.com/office/powerpoint/2010/main" val="117032680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Screenshot Light Background Vertical">
    <p:bg>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FDA62A56-A967-4675-B4AB-4EA10E7C69B4}"/>
              </a:ext>
            </a:extLst>
          </p:cNvPr>
          <p:cNvPicPr>
            <a:picLocks noChangeAspect="1"/>
          </p:cNvPicPr>
          <p:nvPr userDrawn="1"/>
        </p:nvPicPr>
        <p:blipFill>
          <a:blip r:embed="rId3"/>
          <a:stretch>
            <a:fillRect/>
          </a:stretch>
        </p:blipFill>
        <p:spPr>
          <a:xfrm>
            <a:off x="1030288" y="3222625"/>
            <a:ext cx="7040562" cy="5283200"/>
          </a:xfrm>
          <a:prstGeom prst="rect">
            <a:avLst/>
          </a:prstGeom>
          <a:ln>
            <a:noFill/>
          </a:ln>
          <a:effectLst>
            <a:outerShdw blurRad="292100" dist="139700" dir="2700000" algn="tl" rotWithShape="0">
              <a:srgbClr val="333333">
                <a:alpha val="65000"/>
              </a:srgbClr>
            </a:outerShdw>
          </a:effectLst>
        </p:spPr>
      </p:pic>
      <p:sp>
        <p:nvSpPr>
          <p:cNvPr id="8" name="Title 1"/>
          <p:cNvSpPr>
            <a:spLocks noGrp="1"/>
          </p:cNvSpPr>
          <p:nvPr>
            <p:ph type="title"/>
          </p:nvPr>
        </p:nvSpPr>
        <p:spPr>
          <a:xfrm>
            <a:off x="628650" y="152400"/>
            <a:ext cx="7886700" cy="914400"/>
          </a:xfrm>
        </p:spPr>
        <p:txBody>
          <a:bodyPr>
            <a:normAutofit/>
          </a:bodyPr>
          <a:lstStyle>
            <a:lvl1pPr algn="r">
              <a:defRPr sz="3600">
                <a:solidFill>
                  <a:schemeClr val="accent1"/>
                </a:solidFill>
              </a:defRPr>
            </a:lvl1pPr>
          </a:lstStyle>
          <a:p>
            <a:r>
              <a:rPr lang="en-US"/>
              <a:t>Click to edit Master title style</a:t>
            </a:r>
            <a:endParaRPr lang="en-US" dirty="0"/>
          </a:p>
        </p:txBody>
      </p:sp>
      <p:sp>
        <p:nvSpPr>
          <p:cNvPr id="7" name="Text Placeholder 3"/>
          <p:cNvSpPr>
            <a:spLocks noGrp="1"/>
          </p:cNvSpPr>
          <p:nvPr>
            <p:ph type="body" sz="quarter" idx="11"/>
          </p:nvPr>
        </p:nvSpPr>
        <p:spPr>
          <a:xfrm>
            <a:off x="611921" y="1365206"/>
            <a:ext cx="7916772" cy="1567183"/>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bg1"/>
                </a:solidFill>
              </a:defRPr>
            </a:lvl4pPr>
            <a:lvl5pPr>
              <a:defRPr>
                <a:solidFill>
                  <a:schemeClr val="bg1"/>
                </a:solidFill>
              </a:defRPr>
            </a:lvl5pPr>
          </a:lstStyle>
          <a:p>
            <a:pPr lvl="0"/>
            <a:r>
              <a:rPr lang="en-US" dirty="0"/>
              <a:t>Click to edit Master text styles</a:t>
            </a:r>
          </a:p>
          <a:p>
            <a:pPr lvl="1"/>
            <a:r>
              <a:rPr lang="en-US" dirty="0"/>
              <a:t>Second level</a:t>
            </a:r>
          </a:p>
          <a:p>
            <a:pPr lvl="2"/>
            <a:r>
              <a:rPr lang="en-US" dirty="0"/>
              <a:t>Third level</a:t>
            </a:r>
          </a:p>
        </p:txBody>
      </p:sp>
      <p:sp>
        <p:nvSpPr>
          <p:cNvPr id="13" name="Picture Placeholder 12"/>
          <p:cNvSpPr>
            <a:spLocks noGrp="1"/>
          </p:cNvSpPr>
          <p:nvPr>
            <p:ph type="pic" sz="quarter" idx="10"/>
          </p:nvPr>
        </p:nvSpPr>
        <p:spPr>
          <a:xfrm>
            <a:off x="1030094" y="3771874"/>
            <a:ext cx="6965427" cy="4733889"/>
          </a:xfrm>
        </p:spPr>
        <p:txBody>
          <a:bodyPr rtlCol="0">
            <a:normAutofit/>
          </a:bodyPr>
          <a:lstStyle>
            <a:lvl1pPr>
              <a:defRPr/>
            </a:lvl1pPr>
          </a:lstStyle>
          <a:p>
            <a:pPr lvl="0"/>
            <a:r>
              <a:rPr lang="en-US" noProof="0" dirty="0"/>
              <a:t>Click icon to add picture</a:t>
            </a:r>
          </a:p>
        </p:txBody>
      </p:sp>
    </p:spTree>
    <p:extLst>
      <p:ext uri="{BB962C8B-B14F-4D97-AF65-F5344CB8AC3E}">
        <p14:creationId xmlns:p14="http://schemas.microsoft.com/office/powerpoint/2010/main" val="1592155422"/>
      </p:ext>
    </p:extLst>
  </p:cSld>
  <p:clrMapOvr>
    <a:masterClrMapping/>
  </p:clrMapOvr>
  <p:hf sldNum="0" hdr="0" ftr="0" dt="0"/>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Single Quote Red Background">
    <p:bg>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5" name="Picture 4" descr="Computer">
            <a:extLst>
              <a:ext uri="{FF2B5EF4-FFF2-40B4-BE49-F238E27FC236}">
                <a16:creationId xmlns:a16="http://schemas.microsoft.com/office/drawing/2014/main" id="{13A6E7D7-4944-4135-8CB6-CCF67F1C57B5}"/>
              </a:ext>
            </a:extLst>
          </p:cNvPr>
          <p:cNvPicPr>
            <a:picLocks noChangeAspect="1"/>
          </p:cNvPicPr>
          <p:nvPr userDrawn="1"/>
        </p:nvPicPr>
        <p:blipFill>
          <a:blip r:embed="rId3"/>
          <a:stretch>
            <a:fillRect/>
          </a:stretch>
        </p:blipFill>
        <p:spPr>
          <a:xfrm>
            <a:off x="3535363" y="434975"/>
            <a:ext cx="5121275" cy="6049963"/>
          </a:xfrm>
          <a:prstGeom prst="rect">
            <a:avLst/>
          </a:prstGeom>
          <a:effectLst>
            <a:outerShdw blurRad="76200" dir="18900000" sy="23000" kx="-1200000" algn="bl" rotWithShape="0">
              <a:prstClr val="black">
                <a:alpha val="20000"/>
              </a:prstClr>
            </a:outerShdw>
          </a:effectLst>
        </p:spPr>
      </p:pic>
      <p:sp>
        <p:nvSpPr>
          <p:cNvPr id="13" name="Title 1"/>
          <p:cNvSpPr>
            <a:spLocks noGrp="1"/>
          </p:cNvSpPr>
          <p:nvPr>
            <p:ph type="title"/>
          </p:nvPr>
        </p:nvSpPr>
        <p:spPr>
          <a:xfrm>
            <a:off x="611924" y="287066"/>
            <a:ext cx="2641445" cy="2734914"/>
          </a:xfrm>
        </p:spPr>
        <p:txBody>
          <a:bodyPr/>
          <a:lstStyle>
            <a:lvl1pPr>
              <a:defRPr b="0">
                <a:solidFill>
                  <a:schemeClr val="accent2"/>
                </a:solidFill>
              </a:defRPr>
            </a:lvl1pPr>
          </a:lstStyle>
          <a:p>
            <a:r>
              <a:rPr lang="en-US"/>
              <a:t>Click to edit Master title style</a:t>
            </a:r>
            <a:endParaRPr lang="en-US" dirty="0"/>
          </a:p>
        </p:txBody>
      </p:sp>
      <p:sp>
        <p:nvSpPr>
          <p:cNvPr id="16" name="Text Placeholder 3"/>
          <p:cNvSpPr>
            <a:spLocks noGrp="1"/>
          </p:cNvSpPr>
          <p:nvPr>
            <p:ph type="body" sz="quarter" idx="13"/>
          </p:nvPr>
        </p:nvSpPr>
        <p:spPr>
          <a:xfrm>
            <a:off x="611983" y="3211516"/>
            <a:ext cx="2641387" cy="2475609"/>
          </a:xfrm>
        </p:spPr>
        <p:txBody>
          <a:bodyPr/>
          <a:lstStyle>
            <a:lvl1pPr>
              <a:buClr>
                <a:schemeClr val="accent2"/>
              </a:buClr>
              <a:defRPr>
                <a:solidFill>
                  <a:schemeClr val="bg1"/>
                </a:solidFill>
              </a:defRPr>
            </a:lvl1pPr>
            <a:lvl2pPr>
              <a:buClr>
                <a:schemeClr val="accent2"/>
              </a:buClr>
              <a:defRPr>
                <a:solidFill>
                  <a:schemeClr val="bg1"/>
                </a:solidFill>
              </a:defRPr>
            </a:lvl2pPr>
            <a:lvl3pPr>
              <a:buClr>
                <a:schemeClr val="accent2"/>
              </a:buClr>
              <a:defRPr>
                <a:solidFill>
                  <a:schemeClr val="bg1"/>
                </a:solidFill>
              </a:defRPr>
            </a:lvl3pPr>
            <a:lvl4pPr>
              <a:buClr>
                <a:schemeClr val="accent2"/>
              </a:buClr>
              <a:defRPr>
                <a:solidFill>
                  <a:schemeClr val="bg1"/>
                </a:solidFill>
              </a:defRPr>
            </a:lvl4pPr>
            <a:lvl5pPr>
              <a:buClr>
                <a:schemeClr val="accent2"/>
              </a:buClr>
              <a:defRPr>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5" name="Picture Placeholder 12"/>
          <p:cNvSpPr>
            <a:spLocks noGrp="1"/>
          </p:cNvSpPr>
          <p:nvPr>
            <p:ph type="pic" sz="quarter" idx="10"/>
          </p:nvPr>
        </p:nvSpPr>
        <p:spPr>
          <a:xfrm>
            <a:off x="3732592" y="691885"/>
            <a:ext cx="4725590" cy="3411537"/>
          </a:xfrm>
        </p:spPr>
        <p:txBody>
          <a:bodyPr rtlCol="0">
            <a:normAutofit/>
          </a:bodyPr>
          <a:lstStyle>
            <a:lvl1pPr>
              <a:defRPr/>
            </a:lvl1pPr>
          </a:lstStyle>
          <a:p>
            <a:pPr lvl="0"/>
            <a:r>
              <a:rPr lang="en-US" noProof="0" dirty="0"/>
              <a:t>Click icon to add picture</a:t>
            </a:r>
          </a:p>
        </p:txBody>
      </p:sp>
      <p:sp>
        <p:nvSpPr>
          <p:cNvPr id="6" name="Date Placeholder 4">
            <a:extLst>
              <a:ext uri="{FF2B5EF4-FFF2-40B4-BE49-F238E27FC236}">
                <a16:creationId xmlns:a16="http://schemas.microsoft.com/office/drawing/2014/main" id="{5C71A2EB-EC9A-48BD-90E2-A7FAA355C29D}"/>
              </a:ext>
            </a:extLst>
          </p:cNvPr>
          <p:cNvSpPr>
            <a:spLocks noGrp="1"/>
          </p:cNvSpPr>
          <p:nvPr>
            <p:ph type="dt" sz="half" idx="14"/>
          </p:nvPr>
        </p:nvSpPr>
        <p:spPr/>
        <p:txBody>
          <a:bodyPr/>
          <a:lstStyle>
            <a:lvl1pPr>
              <a:defRPr>
                <a:solidFill>
                  <a:schemeClr val="bg1"/>
                </a:solidFill>
              </a:defRPr>
            </a:lvl1pPr>
          </a:lstStyle>
          <a:p>
            <a:pPr>
              <a:defRPr/>
            </a:pPr>
            <a:fld id="{29E7A123-D9AB-4C92-A3B2-2CE18C8DE254}" type="datetime1">
              <a:rPr lang="en-US"/>
              <a:pPr>
                <a:defRPr/>
              </a:pPr>
              <a:t>12/16/2021</a:t>
            </a:fld>
            <a:endParaRPr lang="en-US" dirty="0"/>
          </a:p>
        </p:txBody>
      </p:sp>
      <p:sp>
        <p:nvSpPr>
          <p:cNvPr id="7" name="Footer Placeholder 4">
            <a:extLst>
              <a:ext uri="{FF2B5EF4-FFF2-40B4-BE49-F238E27FC236}">
                <a16:creationId xmlns:a16="http://schemas.microsoft.com/office/drawing/2014/main" id="{5ED2E7DB-BF0B-4F83-A206-992F7CC35512}"/>
              </a:ext>
            </a:extLst>
          </p:cNvPr>
          <p:cNvSpPr>
            <a:spLocks noGrp="1"/>
          </p:cNvSpPr>
          <p:nvPr>
            <p:ph type="ftr" sz="quarter" idx="15"/>
          </p:nvPr>
        </p:nvSpPr>
        <p:spPr/>
        <p:txBody>
          <a:bodyPr/>
          <a:lstStyle>
            <a:lvl1pPr algn="ctr">
              <a:defRPr sz="1200">
                <a:solidFill>
                  <a:schemeClr val="bg1"/>
                </a:solidFill>
              </a:defRPr>
            </a:lvl1pPr>
          </a:lstStyle>
          <a:p>
            <a:pPr>
              <a:defRPr/>
            </a:pPr>
            <a:r>
              <a:rPr lang="en-US"/>
              <a:t>Optional Tagline Goes Here </a:t>
            </a:r>
            <a:r>
              <a:rPr lang="en-US">
                <a:solidFill>
                  <a:schemeClr val="accent2"/>
                </a:solidFill>
              </a:rPr>
              <a:t>|</a:t>
            </a:r>
            <a:r>
              <a:rPr lang="en-US"/>
              <a:t>  mndot.gov/</a:t>
            </a:r>
          </a:p>
        </p:txBody>
      </p:sp>
      <p:sp>
        <p:nvSpPr>
          <p:cNvPr id="8" name="Slide Number Placeholder 6">
            <a:extLst>
              <a:ext uri="{FF2B5EF4-FFF2-40B4-BE49-F238E27FC236}">
                <a16:creationId xmlns:a16="http://schemas.microsoft.com/office/drawing/2014/main" id="{33E71383-5C0E-4F63-9E80-18F191942976}"/>
              </a:ext>
            </a:extLst>
          </p:cNvPr>
          <p:cNvSpPr>
            <a:spLocks noGrp="1"/>
          </p:cNvSpPr>
          <p:nvPr>
            <p:ph type="sldNum" sz="quarter" idx="16"/>
          </p:nvPr>
        </p:nvSpPr>
        <p:spPr/>
        <p:txBody>
          <a:bodyPr/>
          <a:lstStyle>
            <a:lvl1pPr>
              <a:defRPr>
                <a:solidFill>
                  <a:schemeClr val="bg1"/>
                </a:solidFill>
              </a:defRPr>
            </a:lvl1pPr>
          </a:lstStyle>
          <a:p>
            <a:fld id="{716AE16E-0F3A-4053-8DCF-A015B765866B}" type="slidenum">
              <a:rPr lang="en-US" altLang="en-US"/>
              <a:pPr/>
              <a:t>‹#›</a:t>
            </a:fld>
            <a:endParaRPr lang="en-US" altLang="en-US"/>
          </a:p>
        </p:txBody>
      </p:sp>
    </p:spTree>
    <p:extLst>
      <p:ext uri="{BB962C8B-B14F-4D97-AF65-F5344CB8AC3E}">
        <p14:creationId xmlns:p14="http://schemas.microsoft.com/office/powerpoint/2010/main" val="211073279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3_Single Quote Red Background">
    <p:bg>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067D9690-9B41-4A80-81EA-07C641031573}"/>
              </a:ext>
            </a:extLst>
          </p:cNvPr>
          <p:cNvPicPr>
            <a:picLocks noChangeAspect="1"/>
          </p:cNvPicPr>
          <p:nvPr userDrawn="1"/>
        </p:nvPicPr>
        <p:blipFill>
          <a:blip r:embed="rId3"/>
          <a:stretch>
            <a:fillRect/>
          </a:stretch>
        </p:blipFill>
        <p:spPr>
          <a:xfrm>
            <a:off x="3732213" y="504825"/>
            <a:ext cx="7215187" cy="5413375"/>
          </a:xfrm>
          <a:prstGeom prst="rect">
            <a:avLst/>
          </a:prstGeom>
          <a:ln>
            <a:noFill/>
          </a:ln>
          <a:effectLst>
            <a:outerShdw blurRad="292100" dist="139700" dir="2700000" algn="tl" rotWithShape="0">
              <a:srgbClr val="333333">
                <a:alpha val="65000"/>
              </a:srgbClr>
            </a:outerShdw>
          </a:effectLst>
        </p:spPr>
      </p:pic>
      <p:sp>
        <p:nvSpPr>
          <p:cNvPr id="13" name="Title 1"/>
          <p:cNvSpPr>
            <a:spLocks noGrp="1"/>
          </p:cNvSpPr>
          <p:nvPr>
            <p:ph type="title"/>
          </p:nvPr>
        </p:nvSpPr>
        <p:spPr>
          <a:xfrm>
            <a:off x="611924" y="287066"/>
            <a:ext cx="2641445" cy="2734914"/>
          </a:xfrm>
        </p:spPr>
        <p:txBody>
          <a:bodyPr/>
          <a:lstStyle>
            <a:lvl1pPr>
              <a:defRPr b="0">
                <a:solidFill>
                  <a:schemeClr val="accent2"/>
                </a:solidFill>
              </a:defRPr>
            </a:lvl1pPr>
          </a:lstStyle>
          <a:p>
            <a:r>
              <a:rPr lang="en-US"/>
              <a:t>Click to edit Master title style</a:t>
            </a:r>
            <a:endParaRPr lang="en-US" dirty="0"/>
          </a:p>
        </p:txBody>
      </p:sp>
      <p:sp>
        <p:nvSpPr>
          <p:cNvPr id="15" name="Text Placeholder 3"/>
          <p:cNvSpPr>
            <a:spLocks noGrp="1"/>
          </p:cNvSpPr>
          <p:nvPr>
            <p:ph type="body" sz="quarter" idx="13"/>
          </p:nvPr>
        </p:nvSpPr>
        <p:spPr>
          <a:xfrm>
            <a:off x="611983" y="3211516"/>
            <a:ext cx="2641387" cy="2475609"/>
          </a:xfrm>
        </p:spPr>
        <p:txBody>
          <a:bodyPr/>
          <a:lstStyle>
            <a:lvl1pPr>
              <a:buClr>
                <a:schemeClr val="accent2"/>
              </a:buClr>
              <a:defRPr>
                <a:solidFill>
                  <a:schemeClr val="bg1"/>
                </a:solidFill>
              </a:defRPr>
            </a:lvl1pPr>
            <a:lvl2pPr>
              <a:buClr>
                <a:schemeClr val="accent2"/>
              </a:buClr>
              <a:defRPr>
                <a:solidFill>
                  <a:schemeClr val="bg1"/>
                </a:solidFill>
              </a:defRPr>
            </a:lvl2pPr>
            <a:lvl3pPr>
              <a:buClr>
                <a:schemeClr val="accent2"/>
              </a:buClr>
              <a:defRPr>
                <a:solidFill>
                  <a:schemeClr val="bg1"/>
                </a:solidFill>
              </a:defRPr>
            </a:lvl3pPr>
            <a:lvl4pPr>
              <a:buClr>
                <a:schemeClr val="accent2"/>
              </a:buClr>
              <a:defRPr>
                <a:solidFill>
                  <a:schemeClr val="bg1"/>
                </a:solidFill>
              </a:defRPr>
            </a:lvl4pPr>
            <a:lvl5pPr>
              <a:buClr>
                <a:schemeClr val="accent2"/>
              </a:buClr>
              <a:defRPr>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6" name="Picture Placeholder 12" descr="Screenshot"/>
          <p:cNvSpPr>
            <a:spLocks noGrp="1"/>
          </p:cNvSpPr>
          <p:nvPr>
            <p:ph type="pic" sz="quarter" idx="10"/>
          </p:nvPr>
        </p:nvSpPr>
        <p:spPr>
          <a:xfrm>
            <a:off x="3732592" y="1067565"/>
            <a:ext cx="7137161" cy="4850604"/>
          </a:xfrm>
        </p:spPr>
        <p:txBody>
          <a:bodyPr rtlCol="0">
            <a:normAutofit/>
          </a:bodyPr>
          <a:lstStyle>
            <a:lvl1pPr>
              <a:defRPr/>
            </a:lvl1pPr>
          </a:lstStyle>
          <a:p>
            <a:pPr lvl="0"/>
            <a:r>
              <a:rPr lang="en-US" noProof="0" dirty="0"/>
              <a:t>Click icon to add picture</a:t>
            </a:r>
          </a:p>
        </p:txBody>
      </p:sp>
      <p:sp>
        <p:nvSpPr>
          <p:cNvPr id="6" name="Date Placeholder 4">
            <a:extLst>
              <a:ext uri="{FF2B5EF4-FFF2-40B4-BE49-F238E27FC236}">
                <a16:creationId xmlns:a16="http://schemas.microsoft.com/office/drawing/2014/main" id="{99704750-FF02-46BC-8667-1224D0BA77FC}"/>
              </a:ext>
            </a:extLst>
          </p:cNvPr>
          <p:cNvSpPr>
            <a:spLocks noGrp="1"/>
          </p:cNvSpPr>
          <p:nvPr>
            <p:ph type="dt" sz="half" idx="14"/>
          </p:nvPr>
        </p:nvSpPr>
        <p:spPr/>
        <p:txBody>
          <a:bodyPr/>
          <a:lstStyle>
            <a:lvl1pPr>
              <a:defRPr>
                <a:solidFill>
                  <a:schemeClr val="bg1"/>
                </a:solidFill>
              </a:defRPr>
            </a:lvl1pPr>
          </a:lstStyle>
          <a:p>
            <a:pPr>
              <a:defRPr/>
            </a:pPr>
            <a:fld id="{CCB5A4FE-AD42-4D32-8258-83200ABFABE3}" type="datetime1">
              <a:rPr lang="en-US"/>
              <a:pPr>
                <a:defRPr/>
              </a:pPr>
              <a:t>12/16/2021</a:t>
            </a:fld>
            <a:endParaRPr lang="en-US" dirty="0"/>
          </a:p>
        </p:txBody>
      </p:sp>
      <p:sp>
        <p:nvSpPr>
          <p:cNvPr id="7" name="Footer Placeholder 4">
            <a:extLst>
              <a:ext uri="{FF2B5EF4-FFF2-40B4-BE49-F238E27FC236}">
                <a16:creationId xmlns:a16="http://schemas.microsoft.com/office/drawing/2014/main" id="{08E7DDBC-AE19-47FC-8705-9D858598FB03}"/>
              </a:ext>
            </a:extLst>
          </p:cNvPr>
          <p:cNvSpPr>
            <a:spLocks noGrp="1"/>
          </p:cNvSpPr>
          <p:nvPr>
            <p:ph type="ftr" sz="quarter" idx="15"/>
          </p:nvPr>
        </p:nvSpPr>
        <p:spPr/>
        <p:txBody>
          <a:bodyPr/>
          <a:lstStyle>
            <a:lvl1pPr algn="ctr">
              <a:defRPr sz="1200">
                <a:solidFill>
                  <a:schemeClr val="bg1"/>
                </a:solidFill>
              </a:defRPr>
            </a:lvl1pPr>
          </a:lstStyle>
          <a:p>
            <a:pPr>
              <a:defRPr/>
            </a:pPr>
            <a:r>
              <a:rPr lang="en-US"/>
              <a:t>Optional Tagline Goes Here </a:t>
            </a:r>
            <a:r>
              <a:rPr lang="en-US">
                <a:solidFill>
                  <a:schemeClr val="accent2"/>
                </a:solidFill>
              </a:rPr>
              <a:t>|</a:t>
            </a:r>
            <a:r>
              <a:rPr lang="en-US"/>
              <a:t>  mndot.gov/</a:t>
            </a:r>
          </a:p>
        </p:txBody>
      </p:sp>
      <p:sp>
        <p:nvSpPr>
          <p:cNvPr id="8" name="Slide Number Placeholder 6">
            <a:extLst>
              <a:ext uri="{FF2B5EF4-FFF2-40B4-BE49-F238E27FC236}">
                <a16:creationId xmlns:a16="http://schemas.microsoft.com/office/drawing/2014/main" id="{DF325351-3504-4BBE-AEA9-D4315773BD3F}"/>
              </a:ext>
            </a:extLst>
          </p:cNvPr>
          <p:cNvSpPr>
            <a:spLocks noGrp="1"/>
          </p:cNvSpPr>
          <p:nvPr>
            <p:ph type="sldNum" sz="quarter" idx="16"/>
          </p:nvPr>
        </p:nvSpPr>
        <p:spPr/>
        <p:txBody>
          <a:bodyPr/>
          <a:lstStyle>
            <a:lvl1pPr>
              <a:defRPr>
                <a:solidFill>
                  <a:schemeClr val="bg1"/>
                </a:solidFill>
              </a:defRPr>
            </a:lvl1pPr>
          </a:lstStyle>
          <a:p>
            <a:fld id="{38F36C50-35A1-4556-BDED-5ED5BFE615C1}" type="slidenum">
              <a:rPr lang="en-US" altLang="en-US"/>
              <a:pPr/>
              <a:t>‹#›</a:t>
            </a:fld>
            <a:endParaRPr lang="en-US" altLang="en-US"/>
          </a:p>
        </p:txBody>
      </p:sp>
    </p:spTree>
    <p:extLst>
      <p:ext uri="{BB962C8B-B14F-4D97-AF65-F5344CB8AC3E}">
        <p14:creationId xmlns:p14="http://schemas.microsoft.com/office/powerpoint/2010/main" val="1234431066"/>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2_Single Quote Red Background">
    <p:bg>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FD211ADF-5544-4AB6-8649-E0C9146C2C9A}"/>
              </a:ext>
            </a:extLst>
          </p:cNvPr>
          <p:cNvPicPr>
            <a:picLocks noChangeAspect="1"/>
          </p:cNvPicPr>
          <p:nvPr userDrawn="1"/>
        </p:nvPicPr>
        <p:blipFill>
          <a:blip r:embed="rId3"/>
          <a:stretch>
            <a:fillRect/>
          </a:stretch>
        </p:blipFill>
        <p:spPr>
          <a:xfrm>
            <a:off x="1030288" y="3222625"/>
            <a:ext cx="7040562" cy="5283200"/>
          </a:xfrm>
          <a:prstGeom prst="rect">
            <a:avLst/>
          </a:prstGeom>
          <a:ln>
            <a:noFill/>
          </a:ln>
          <a:effectLst>
            <a:outerShdw blurRad="292100" dist="139700" dir="2700000" algn="tl" rotWithShape="0">
              <a:srgbClr val="333333">
                <a:alpha val="65000"/>
              </a:srgbClr>
            </a:outerShdw>
          </a:effectLst>
        </p:spPr>
      </p:pic>
      <p:sp>
        <p:nvSpPr>
          <p:cNvPr id="13" name="Title 1"/>
          <p:cNvSpPr>
            <a:spLocks noGrp="1"/>
          </p:cNvSpPr>
          <p:nvPr>
            <p:ph type="title"/>
          </p:nvPr>
        </p:nvSpPr>
        <p:spPr>
          <a:xfrm>
            <a:off x="628650" y="152400"/>
            <a:ext cx="7886700" cy="914400"/>
          </a:xfrm>
        </p:spPr>
        <p:txBody>
          <a:bodyPr>
            <a:normAutofit/>
          </a:bodyPr>
          <a:lstStyle>
            <a:lvl1pPr algn="r">
              <a:defRPr sz="3600">
                <a:solidFill>
                  <a:schemeClr val="accent2"/>
                </a:solidFill>
              </a:defRPr>
            </a:lvl1pPr>
          </a:lstStyle>
          <a:p>
            <a:r>
              <a:rPr lang="en-US"/>
              <a:t>Click to edit Master title style</a:t>
            </a:r>
            <a:endParaRPr lang="en-US" dirty="0"/>
          </a:p>
        </p:txBody>
      </p:sp>
      <p:sp>
        <p:nvSpPr>
          <p:cNvPr id="14" name="Text Placeholder 3"/>
          <p:cNvSpPr>
            <a:spLocks noGrp="1"/>
          </p:cNvSpPr>
          <p:nvPr>
            <p:ph type="body" sz="quarter" idx="13"/>
          </p:nvPr>
        </p:nvSpPr>
        <p:spPr>
          <a:xfrm>
            <a:off x="611921" y="1365206"/>
            <a:ext cx="7916772" cy="1567183"/>
          </a:xfrm>
        </p:spPr>
        <p:txBody>
          <a:bodyPr/>
          <a:lstStyle>
            <a:lvl1pPr>
              <a:buClr>
                <a:schemeClr val="accent2"/>
              </a:buClr>
              <a:defRPr>
                <a:solidFill>
                  <a:schemeClr val="bg1"/>
                </a:solidFill>
              </a:defRPr>
            </a:lvl1pPr>
            <a:lvl2pPr>
              <a:buClr>
                <a:schemeClr val="accent2"/>
              </a:buClr>
              <a:defRPr>
                <a:solidFill>
                  <a:schemeClr val="bg1"/>
                </a:solidFill>
              </a:defRPr>
            </a:lvl2pPr>
            <a:lvl3pPr>
              <a:buClr>
                <a:schemeClr val="accent2"/>
              </a:buClr>
              <a:defRPr>
                <a:solidFill>
                  <a:schemeClr val="bg1"/>
                </a:solidFill>
              </a:defRPr>
            </a:lvl3pPr>
            <a:lvl4pPr>
              <a:defRPr>
                <a:solidFill>
                  <a:schemeClr val="bg1"/>
                </a:solidFill>
              </a:defRPr>
            </a:lvl4pPr>
            <a:lvl5pPr>
              <a:defRPr>
                <a:solidFill>
                  <a:schemeClr val="bg1"/>
                </a:solidFill>
              </a:defRPr>
            </a:lvl5pPr>
          </a:lstStyle>
          <a:p>
            <a:pPr lvl="0"/>
            <a:r>
              <a:rPr lang="en-US" dirty="0"/>
              <a:t>Click to edit Master text styles</a:t>
            </a:r>
          </a:p>
          <a:p>
            <a:pPr lvl="1"/>
            <a:r>
              <a:rPr lang="en-US" dirty="0"/>
              <a:t>Second level</a:t>
            </a:r>
          </a:p>
          <a:p>
            <a:pPr lvl="2"/>
            <a:r>
              <a:rPr lang="en-US" dirty="0"/>
              <a:t>Third level</a:t>
            </a:r>
          </a:p>
        </p:txBody>
      </p:sp>
      <p:sp>
        <p:nvSpPr>
          <p:cNvPr id="16" name="Picture Placeholder 12" descr="Screenshot"/>
          <p:cNvSpPr>
            <a:spLocks noGrp="1"/>
          </p:cNvSpPr>
          <p:nvPr>
            <p:ph type="pic" sz="quarter" idx="10"/>
          </p:nvPr>
        </p:nvSpPr>
        <p:spPr>
          <a:xfrm>
            <a:off x="1030094" y="3771874"/>
            <a:ext cx="6965427" cy="4733889"/>
          </a:xfrm>
        </p:spPr>
        <p:txBody>
          <a:bodyPr rtlCol="0">
            <a:normAutofit/>
          </a:bodyPr>
          <a:lstStyle>
            <a:lvl1pPr>
              <a:defRPr/>
            </a:lvl1pPr>
          </a:lstStyle>
          <a:p>
            <a:pPr lvl="0"/>
            <a:r>
              <a:rPr lang="en-US" noProof="0" dirty="0"/>
              <a:t>Click icon to add picture</a:t>
            </a:r>
          </a:p>
        </p:txBody>
      </p:sp>
    </p:spTree>
    <p:extLst>
      <p:ext uri="{BB962C8B-B14F-4D97-AF65-F5344CB8AC3E}">
        <p14:creationId xmlns:p14="http://schemas.microsoft.com/office/powerpoint/2010/main" val="2685842070"/>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1_Single Quote Red Backgroun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4" name="Rounded Rectangular Callout 11">
            <a:extLst>
              <a:ext uri="{FF2B5EF4-FFF2-40B4-BE49-F238E27FC236}">
                <a16:creationId xmlns:a16="http://schemas.microsoft.com/office/drawing/2014/main" id="{C75FC148-E1E6-4403-9EFF-4440F9B7EB35}"/>
              </a:ext>
            </a:extLst>
          </p:cNvPr>
          <p:cNvSpPr/>
          <p:nvPr userDrawn="1"/>
        </p:nvSpPr>
        <p:spPr>
          <a:xfrm>
            <a:off x="650875" y="601663"/>
            <a:ext cx="7886700" cy="5449887"/>
          </a:xfrm>
          <a:custGeom>
            <a:avLst/>
            <a:gdLst>
              <a:gd name="connsiteX0" fmla="*/ 0 w 10515600"/>
              <a:gd name="connsiteY0" fmla="*/ 805890 h 4835245"/>
              <a:gd name="connsiteX1" fmla="*/ 805890 w 10515600"/>
              <a:gd name="connsiteY1" fmla="*/ 0 h 4835245"/>
              <a:gd name="connsiteX2" fmla="*/ 1752600 w 10515600"/>
              <a:gd name="connsiteY2" fmla="*/ 0 h 4835245"/>
              <a:gd name="connsiteX3" fmla="*/ 1752600 w 10515600"/>
              <a:gd name="connsiteY3" fmla="*/ 0 h 4835245"/>
              <a:gd name="connsiteX4" fmla="*/ 4381500 w 10515600"/>
              <a:gd name="connsiteY4" fmla="*/ 0 h 4835245"/>
              <a:gd name="connsiteX5" fmla="*/ 9709710 w 10515600"/>
              <a:gd name="connsiteY5" fmla="*/ 0 h 4835245"/>
              <a:gd name="connsiteX6" fmla="*/ 10515600 w 10515600"/>
              <a:gd name="connsiteY6" fmla="*/ 805890 h 4835245"/>
              <a:gd name="connsiteX7" fmla="*/ 10515600 w 10515600"/>
              <a:gd name="connsiteY7" fmla="*/ 2820560 h 4835245"/>
              <a:gd name="connsiteX8" fmla="*/ 10515600 w 10515600"/>
              <a:gd name="connsiteY8" fmla="*/ 2820560 h 4835245"/>
              <a:gd name="connsiteX9" fmla="*/ 10515600 w 10515600"/>
              <a:gd name="connsiteY9" fmla="*/ 4029371 h 4835245"/>
              <a:gd name="connsiteX10" fmla="*/ 10515600 w 10515600"/>
              <a:gd name="connsiteY10" fmla="*/ 4029355 h 4835245"/>
              <a:gd name="connsiteX11" fmla="*/ 9709710 w 10515600"/>
              <a:gd name="connsiteY11" fmla="*/ 4835245 h 4835245"/>
              <a:gd name="connsiteX12" fmla="*/ 4381500 w 10515600"/>
              <a:gd name="connsiteY12" fmla="*/ 4835245 h 4835245"/>
              <a:gd name="connsiteX13" fmla="*/ 3067085 w 10515600"/>
              <a:gd name="connsiteY13" fmla="*/ 5439651 h 4835245"/>
              <a:gd name="connsiteX14" fmla="*/ 1752600 w 10515600"/>
              <a:gd name="connsiteY14" fmla="*/ 4835245 h 4835245"/>
              <a:gd name="connsiteX15" fmla="*/ 805890 w 10515600"/>
              <a:gd name="connsiteY15" fmla="*/ 4835245 h 4835245"/>
              <a:gd name="connsiteX16" fmla="*/ 0 w 10515600"/>
              <a:gd name="connsiteY16" fmla="*/ 4029355 h 4835245"/>
              <a:gd name="connsiteX17" fmla="*/ 0 w 10515600"/>
              <a:gd name="connsiteY17" fmla="*/ 4029371 h 4835245"/>
              <a:gd name="connsiteX18" fmla="*/ 0 w 10515600"/>
              <a:gd name="connsiteY18" fmla="*/ 2820560 h 4835245"/>
              <a:gd name="connsiteX19" fmla="*/ 0 w 10515600"/>
              <a:gd name="connsiteY19" fmla="*/ 2820560 h 4835245"/>
              <a:gd name="connsiteX20" fmla="*/ 0 w 10515600"/>
              <a:gd name="connsiteY20" fmla="*/ 805890 h 4835245"/>
              <a:gd name="connsiteX0" fmla="*/ 0 w 10515600"/>
              <a:gd name="connsiteY0" fmla="*/ 805890 h 5439651"/>
              <a:gd name="connsiteX1" fmla="*/ 805890 w 10515600"/>
              <a:gd name="connsiteY1" fmla="*/ 0 h 5439651"/>
              <a:gd name="connsiteX2" fmla="*/ 1752600 w 10515600"/>
              <a:gd name="connsiteY2" fmla="*/ 0 h 5439651"/>
              <a:gd name="connsiteX3" fmla="*/ 1752600 w 10515600"/>
              <a:gd name="connsiteY3" fmla="*/ 0 h 5439651"/>
              <a:gd name="connsiteX4" fmla="*/ 4381500 w 10515600"/>
              <a:gd name="connsiteY4" fmla="*/ 0 h 5439651"/>
              <a:gd name="connsiteX5" fmla="*/ 9709710 w 10515600"/>
              <a:gd name="connsiteY5" fmla="*/ 0 h 5439651"/>
              <a:gd name="connsiteX6" fmla="*/ 10515600 w 10515600"/>
              <a:gd name="connsiteY6" fmla="*/ 805890 h 5439651"/>
              <a:gd name="connsiteX7" fmla="*/ 10515600 w 10515600"/>
              <a:gd name="connsiteY7" fmla="*/ 2820560 h 5439651"/>
              <a:gd name="connsiteX8" fmla="*/ 10515600 w 10515600"/>
              <a:gd name="connsiteY8" fmla="*/ 2820560 h 5439651"/>
              <a:gd name="connsiteX9" fmla="*/ 10515600 w 10515600"/>
              <a:gd name="connsiteY9" fmla="*/ 4029371 h 5439651"/>
              <a:gd name="connsiteX10" fmla="*/ 10515600 w 10515600"/>
              <a:gd name="connsiteY10" fmla="*/ 4029355 h 5439651"/>
              <a:gd name="connsiteX11" fmla="*/ 9709710 w 10515600"/>
              <a:gd name="connsiteY11" fmla="*/ 4835245 h 5439651"/>
              <a:gd name="connsiteX12" fmla="*/ 4381500 w 10515600"/>
              <a:gd name="connsiteY12" fmla="*/ 4835245 h 5439651"/>
              <a:gd name="connsiteX13" fmla="*/ 3067085 w 10515600"/>
              <a:gd name="connsiteY13" fmla="*/ 5439651 h 5439651"/>
              <a:gd name="connsiteX14" fmla="*/ 2279725 w 10515600"/>
              <a:gd name="connsiteY14" fmla="*/ 4824487 h 5439651"/>
              <a:gd name="connsiteX15" fmla="*/ 805890 w 10515600"/>
              <a:gd name="connsiteY15" fmla="*/ 4835245 h 5439651"/>
              <a:gd name="connsiteX16" fmla="*/ 0 w 10515600"/>
              <a:gd name="connsiteY16" fmla="*/ 4029355 h 5439651"/>
              <a:gd name="connsiteX17" fmla="*/ 0 w 10515600"/>
              <a:gd name="connsiteY17" fmla="*/ 4029371 h 5439651"/>
              <a:gd name="connsiteX18" fmla="*/ 0 w 10515600"/>
              <a:gd name="connsiteY18" fmla="*/ 2820560 h 5439651"/>
              <a:gd name="connsiteX19" fmla="*/ 0 w 10515600"/>
              <a:gd name="connsiteY19" fmla="*/ 2820560 h 5439651"/>
              <a:gd name="connsiteX20" fmla="*/ 0 w 10515600"/>
              <a:gd name="connsiteY20" fmla="*/ 805890 h 5439651"/>
              <a:gd name="connsiteX0" fmla="*/ 0 w 10515600"/>
              <a:gd name="connsiteY0" fmla="*/ 805890 h 5439651"/>
              <a:gd name="connsiteX1" fmla="*/ 805890 w 10515600"/>
              <a:gd name="connsiteY1" fmla="*/ 0 h 5439651"/>
              <a:gd name="connsiteX2" fmla="*/ 1752600 w 10515600"/>
              <a:gd name="connsiteY2" fmla="*/ 0 h 5439651"/>
              <a:gd name="connsiteX3" fmla="*/ 1752600 w 10515600"/>
              <a:gd name="connsiteY3" fmla="*/ 0 h 5439651"/>
              <a:gd name="connsiteX4" fmla="*/ 4381500 w 10515600"/>
              <a:gd name="connsiteY4" fmla="*/ 0 h 5439651"/>
              <a:gd name="connsiteX5" fmla="*/ 9709710 w 10515600"/>
              <a:gd name="connsiteY5" fmla="*/ 0 h 5439651"/>
              <a:gd name="connsiteX6" fmla="*/ 10515600 w 10515600"/>
              <a:gd name="connsiteY6" fmla="*/ 805890 h 5439651"/>
              <a:gd name="connsiteX7" fmla="*/ 10515600 w 10515600"/>
              <a:gd name="connsiteY7" fmla="*/ 2820560 h 5439651"/>
              <a:gd name="connsiteX8" fmla="*/ 10515600 w 10515600"/>
              <a:gd name="connsiteY8" fmla="*/ 2820560 h 5439651"/>
              <a:gd name="connsiteX9" fmla="*/ 10515600 w 10515600"/>
              <a:gd name="connsiteY9" fmla="*/ 4029371 h 5439651"/>
              <a:gd name="connsiteX10" fmla="*/ 10515600 w 10515600"/>
              <a:gd name="connsiteY10" fmla="*/ 4029355 h 5439651"/>
              <a:gd name="connsiteX11" fmla="*/ 9709710 w 10515600"/>
              <a:gd name="connsiteY11" fmla="*/ 4835245 h 5439651"/>
              <a:gd name="connsiteX12" fmla="*/ 3725283 w 10515600"/>
              <a:gd name="connsiteY12" fmla="*/ 4846003 h 5439651"/>
              <a:gd name="connsiteX13" fmla="*/ 3067085 w 10515600"/>
              <a:gd name="connsiteY13" fmla="*/ 5439651 h 5439651"/>
              <a:gd name="connsiteX14" fmla="*/ 2279725 w 10515600"/>
              <a:gd name="connsiteY14" fmla="*/ 4824487 h 5439651"/>
              <a:gd name="connsiteX15" fmla="*/ 805890 w 10515600"/>
              <a:gd name="connsiteY15" fmla="*/ 4835245 h 5439651"/>
              <a:gd name="connsiteX16" fmla="*/ 0 w 10515600"/>
              <a:gd name="connsiteY16" fmla="*/ 4029355 h 5439651"/>
              <a:gd name="connsiteX17" fmla="*/ 0 w 10515600"/>
              <a:gd name="connsiteY17" fmla="*/ 4029371 h 5439651"/>
              <a:gd name="connsiteX18" fmla="*/ 0 w 10515600"/>
              <a:gd name="connsiteY18" fmla="*/ 2820560 h 5439651"/>
              <a:gd name="connsiteX19" fmla="*/ 0 w 10515600"/>
              <a:gd name="connsiteY19" fmla="*/ 2820560 h 5439651"/>
              <a:gd name="connsiteX20" fmla="*/ 0 w 10515600"/>
              <a:gd name="connsiteY20" fmla="*/ 805890 h 5439651"/>
              <a:gd name="connsiteX0" fmla="*/ 0 w 10515600"/>
              <a:gd name="connsiteY0" fmla="*/ 805890 h 5601015"/>
              <a:gd name="connsiteX1" fmla="*/ 805890 w 10515600"/>
              <a:gd name="connsiteY1" fmla="*/ 0 h 5601015"/>
              <a:gd name="connsiteX2" fmla="*/ 1752600 w 10515600"/>
              <a:gd name="connsiteY2" fmla="*/ 0 h 5601015"/>
              <a:gd name="connsiteX3" fmla="*/ 1752600 w 10515600"/>
              <a:gd name="connsiteY3" fmla="*/ 0 h 5601015"/>
              <a:gd name="connsiteX4" fmla="*/ 4381500 w 10515600"/>
              <a:gd name="connsiteY4" fmla="*/ 0 h 5601015"/>
              <a:gd name="connsiteX5" fmla="*/ 9709710 w 10515600"/>
              <a:gd name="connsiteY5" fmla="*/ 0 h 5601015"/>
              <a:gd name="connsiteX6" fmla="*/ 10515600 w 10515600"/>
              <a:gd name="connsiteY6" fmla="*/ 805890 h 5601015"/>
              <a:gd name="connsiteX7" fmla="*/ 10515600 w 10515600"/>
              <a:gd name="connsiteY7" fmla="*/ 2820560 h 5601015"/>
              <a:gd name="connsiteX8" fmla="*/ 10515600 w 10515600"/>
              <a:gd name="connsiteY8" fmla="*/ 2820560 h 5601015"/>
              <a:gd name="connsiteX9" fmla="*/ 10515600 w 10515600"/>
              <a:gd name="connsiteY9" fmla="*/ 4029371 h 5601015"/>
              <a:gd name="connsiteX10" fmla="*/ 10515600 w 10515600"/>
              <a:gd name="connsiteY10" fmla="*/ 4029355 h 5601015"/>
              <a:gd name="connsiteX11" fmla="*/ 9709710 w 10515600"/>
              <a:gd name="connsiteY11" fmla="*/ 4835245 h 5601015"/>
              <a:gd name="connsiteX12" fmla="*/ 3725283 w 10515600"/>
              <a:gd name="connsiteY12" fmla="*/ 4846003 h 5601015"/>
              <a:gd name="connsiteX13" fmla="*/ 3067085 w 10515600"/>
              <a:gd name="connsiteY13" fmla="*/ 5601015 h 5601015"/>
              <a:gd name="connsiteX14" fmla="*/ 2279725 w 10515600"/>
              <a:gd name="connsiteY14" fmla="*/ 4824487 h 5601015"/>
              <a:gd name="connsiteX15" fmla="*/ 805890 w 10515600"/>
              <a:gd name="connsiteY15" fmla="*/ 4835245 h 5601015"/>
              <a:gd name="connsiteX16" fmla="*/ 0 w 10515600"/>
              <a:gd name="connsiteY16" fmla="*/ 4029355 h 5601015"/>
              <a:gd name="connsiteX17" fmla="*/ 0 w 10515600"/>
              <a:gd name="connsiteY17" fmla="*/ 4029371 h 5601015"/>
              <a:gd name="connsiteX18" fmla="*/ 0 w 10515600"/>
              <a:gd name="connsiteY18" fmla="*/ 2820560 h 5601015"/>
              <a:gd name="connsiteX19" fmla="*/ 0 w 10515600"/>
              <a:gd name="connsiteY19" fmla="*/ 2820560 h 5601015"/>
              <a:gd name="connsiteX20" fmla="*/ 0 w 10515600"/>
              <a:gd name="connsiteY20" fmla="*/ 805890 h 5601015"/>
              <a:gd name="connsiteX0" fmla="*/ 0 w 10515600"/>
              <a:gd name="connsiteY0" fmla="*/ 805890 h 5601015"/>
              <a:gd name="connsiteX1" fmla="*/ 805890 w 10515600"/>
              <a:gd name="connsiteY1" fmla="*/ 0 h 5601015"/>
              <a:gd name="connsiteX2" fmla="*/ 1752600 w 10515600"/>
              <a:gd name="connsiteY2" fmla="*/ 0 h 5601015"/>
              <a:gd name="connsiteX3" fmla="*/ 1752600 w 10515600"/>
              <a:gd name="connsiteY3" fmla="*/ 0 h 5601015"/>
              <a:gd name="connsiteX4" fmla="*/ 4381500 w 10515600"/>
              <a:gd name="connsiteY4" fmla="*/ 0 h 5601015"/>
              <a:gd name="connsiteX5" fmla="*/ 9709710 w 10515600"/>
              <a:gd name="connsiteY5" fmla="*/ 0 h 5601015"/>
              <a:gd name="connsiteX6" fmla="*/ 10515600 w 10515600"/>
              <a:gd name="connsiteY6" fmla="*/ 805890 h 5601015"/>
              <a:gd name="connsiteX7" fmla="*/ 10515600 w 10515600"/>
              <a:gd name="connsiteY7" fmla="*/ 2820560 h 5601015"/>
              <a:gd name="connsiteX8" fmla="*/ 10515600 w 10515600"/>
              <a:gd name="connsiteY8" fmla="*/ 2820560 h 5601015"/>
              <a:gd name="connsiteX9" fmla="*/ 10515600 w 10515600"/>
              <a:gd name="connsiteY9" fmla="*/ 4029371 h 5601015"/>
              <a:gd name="connsiteX10" fmla="*/ 10515600 w 10515600"/>
              <a:gd name="connsiteY10" fmla="*/ 4029355 h 5601015"/>
              <a:gd name="connsiteX11" fmla="*/ 9709710 w 10515600"/>
              <a:gd name="connsiteY11" fmla="*/ 4835245 h 5601015"/>
              <a:gd name="connsiteX12" fmla="*/ 3725283 w 10515600"/>
              <a:gd name="connsiteY12" fmla="*/ 4846003 h 5601015"/>
              <a:gd name="connsiteX13" fmla="*/ 3067085 w 10515600"/>
              <a:gd name="connsiteY13" fmla="*/ 5601015 h 5601015"/>
              <a:gd name="connsiteX14" fmla="*/ 1440628 w 10515600"/>
              <a:gd name="connsiteY14" fmla="*/ 4824487 h 5601015"/>
              <a:gd name="connsiteX15" fmla="*/ 805890 w 10515600"/>
              <a:gd name="connsiteY15" fmla="*/ 4835245 h 5601015"/>
              <a:gd name="connsiteX16" fmla="*/ 0 w 10515600"/>
              <a:gd name="connsiteY16" fmla="*/ 4029355 h 5601015"/>
              <a:gd name="connsiteX17" fmla="*/ 0 w 10515600"/>
              <a:gd name="connsiteY17" fmla="*/ 4029371 h 5601015"/>
              <a:gd name="connsiteX18" fmla="*/ 0 w 10515600"/>
              <a:gd name="connsiteY18" fmla="*/ 2820560 h 5601015"/>
              <a:gd name="connsiteX19" fmla="*/ 0 w 10515600"/>
              <a:gd name="connsiteY19" fmla="*/ 2820560 h 5601015"/>
              <a:gd name="connsiteX20" fmla="*/ 0 w 10515600"/>
              <a:gd name="connsiteY20" fmla="*/ 805890 h 5601015"/>
              <a:gd name="connsiteX0" fmla="*/ 0 w 10515600"/>
              <a:gd name="connsiteY0" fmla="*/ 805890 h 5439651"/>
              <a:gd name="connsiteX1" fmla="*/ 805890 w 10515600"/>
              <a:gd name="connsiteY1" fmla="*/ 0 h 5439651"/>
              <a:gd name="connsiteX2" fmla="*/ 1752600 w 10515600"/>
              <a:gd name="connsiteY2" fmla="*/ 0 h 5439651"/>
              <a:gd name="connsiteX3" fmla="*/ 1752600 w 10515600"/>
              <a:gd name="connsiteY3" fmla="*/ 0 h 5439651"/>
              <a:gd name="connsiteX4" fmla="*/ 4381500 w 10515600"/>
              <a:gd name="connsiteY4" fmla="*/ 0 h 5439651"/>
              <a:gd name="connsiteX5" fmla="*/ 9709710 w 10515600"/>
              <a:gd name="connsiteY5" fmla="*/ 0 h 5439651"/>
              <a:gd name="connsiteX6" fmla="*/ 10515600 w 10515600"/>
              <a:gd name="connsiteY6" fmla="*/ 805890 h 5439651"/>
              <a:gd name="connsiteX7" fmla="*/ 10515600 w 10515600"/>
              <a:gd name="connsiteY7" fmla="*/ 2820560 h 5439651"/>
              <a:gd name="connsiteX8" fmla="*/ 10515600 w 10515600"/>
              <a:gd name="connsiteY8" fmla="*/ 2820560 h 5439651"/>
              <a:gd name="connsiteX9" fmla="*/ 10515600 w 10515600"/>
              <a:gd name="connsiteY9" fmla="*/ 4029371 h 5439651"/>
              <a:gd name="connsiteX10" fmla="*/ 10515600 w 10515600"/>
              <a:gd name="connsiteY10" fmla="*/ 4029355 h 5439651"/>
              <a:gd name="connsiteX11" fmla="*/ 9709710 w 10515600"/>
              <a:gd name="connsiteY11" fmla="*/ 4835245 h 5439651"/>
              <a:gd name="connsiteX12" fmla="*/ 3725283 w 10515600"/>
              <a:gd name="connsiteY12" fmla="*/ 4846003 h 5439651"/>
              <a:gd name="connsiteX13" fmla="*/ 2098897 w 10515600"/>
              <a:gd name="connsiteY13" fmla="*/ 5439651 h 5439651"/>
              <a:gd name="connsiteX14" fmla="*/ 1440628 w 10515600"/>
              <a:gd name="connsiteY14" fmla="*/ 4824487 h 5439651"/>
              <a:gd name="connsiteX15" fmla="*/ 805890 w 10515600"/>
              <a:gd name="connsiteY15" fmla="*/ 4835245 h 5439651"/>
              <a:gd name="connsiteX16" fmla="*/ 0 w 10515600"/>
              <a:gd name="connsiteY16" fmla="*/ 4029355 h 5439651"/>
              <a:gd name="connsiteX17" fmla="*/ 0 w 10515600"/>
              <a:gd name="connsiteY17" fmla="*/ 4029371 h 5439651"/>
              <a:gd name="connsiteX18" fmla="*/ 0 w 10515600"/>
              <a:gd name="connsiteY18" fmla="*/ 2820560 h 5439651"/>
              <a:gd name="connsiteX19" fmla="*/ 0 w 10515600"/>
              <a:gd name="connsiteY19" fmla="*/ 2820560 h 5439651"/>
              <a:gd name="connsiteX20" fmla="*/ 0 w 10515600"/>
              <a:gd name="connsiteY20" fmla="*/ 805890 h 5439651"/>
              <a:gd name="connsiteX0" fmla="*/ 0 w 10515600"/>
              <a:gd name="connsiteY0" fmla="*/ 805890 h 5439651"/>
              <a:gd name="connsiteX1" fmla="*/ 805890 w 10515600"/>
              <a:gd name="connsiteY1" fmla="*/ 0 h 5439651"/>
              <a:gd name="connsiteX2" fmla="*/ 1752600 w 10515600"/>
              <a:gd name="connsiteY2" fmla="*/ 0 h 5439651"/>
              <a:gd name="connsiteX3" fmla="*/ 1752600 w 10515600"/>
              <a:gd name="connsiteY3" fmla="*/ 0 h 5439651"/>
              <a:gd name="connsiteX4" fmla="*/ 4381500 w 10515600"/>
              <a:gd name="connsiteY4" fmla="*/ 0 h 5439651"/>
              <a:gd name="connsiteX5" fmla="*/ 9709710 w 10515600"/>
              <a:gd name="connsiteY5" fmla="*/ 0 h 5439651"/>
              <a:gd name="connsiteX6" fmla="*/ 10515600 w 10515600"/>
              <a:gd name="connsiteY6" fmla="*/ 805890 h 5439651"/>
              <a:gd name="connsiteX7" fmla="*/ 10515600 w 10515600"/>
              <a:gd name="connsiteY7" fmla="*/ 2820560 h 5439651"/>
              <a:gd name="connsiteX8" fmla="*/ 10515600 w 10515600"/>
              <a:gd name="connsiteY8" fmla="*/ 2820560 h 5439651"/>
              <a:gd name="connsiteX9" fmla="*/ 10515600 w 10515600"/>
              <a:gd name="connsiteY9" fmla="*/ 4029371 h 5439651"/>
              <a:gd name="connsiteX10" fmla="*/ 10515600 w 10515600"/>
              <a:gd name="connsiteY10" fmla="*/ 4029355 h 5439651"/>
              <a:gd name="connsiteX11" fmla="*/ 9709710 w 10515600"/>
              <a:gd name="connsiteY11" fmla="*/ 4835245 h 5439651"/>
              <a:gd name="connsiteX12" fmla="*/ 2552700 w 10515600"/>
              <a:gd name="connsiteY12" fmla="*/ 4846003 h 5439651"/>
              <a:gd name="connsiteX13" fmla="*/ 2098897 w 10515600"/>
              <a:gd name="connsiteY13" fmla="*/ 5439651 h 5439651"/>
              <a:gd name="connsiteX14" fmla="*/ 1440628 w 10515600"/>
              <a:gd name="connsiteY14" fmla="*/ 4824487 h 5439651"/>
              <a:gd name="connsiteX15" fmla="*/ 805890 w 10515600"/>
              <a:gd name="connsiteY15" fmla="*/ 4835245 h 5439651"/>
              <a:gd name="connsiteX16" fmla="*/ 0 w 10515600"/>
              <a:gd name="connsiteY16" fmla="*/ 4029355 h 5439651"/>
              <a:gd name="connsiteX17" fmla="*/ 0 w 10515600"/>
              <a:gd name="connsiteY17" fmla="*/ 4029371 h 5439651"/>
              <a:gd name="connsiteX18" fmla="*/ 0 w 10515600"/>
              <a:gd name="connsiteY18" fmla="*/ 2820560 h 5439651"/>
              <a:gd name="connsiteX19" fmla="*/ 0 w 10515600"/>
              <a:gd name="connsiteY19" fmla="*/ 2820560 h 5439651"/>
              <a:gd name="connsiteX20" fmla="*/ 0 w 10515600"/>
              <a:gd name="connsiteY20" fmla="*/ 805890 h 5439651"/>
              <a:gd name="connsiteX0" fmla="*/ 0 w 10515600"/>
              <a:gd name="connsiteY0" fmla="*/ 805890 h 5450408"/>
              <a:gd name="connsiteX1" fmla="*/ 805890 w 10515600"/>
              <a:gd name="connsiteY1" fmla="*/ 0 h 5450408"/>
              <a:gd name="connsiteX2" fmla="*/ 1752600 w 10515600"/>
              <a:gd name="connsiteY2" fmla="*/ 0 h 5450408"/>
              <a:gd name="connsiteX3" fmla="*/ 1752600 w 10515600"/>
              <a:gd name="connsiteY3" fmla="*/ 0 h 5450408"/>
              <a:gd name="connsiteX4" fmla="*/ 4381500 w 10515600"/>
              <a:gd name="connsiteY4" fmla="*/ 0 h 5450408"/>
              <a:gd name="connsiteX5" fmla="*/ 9709710 w 10515600"/>
              <a:gd name="connsiteY5" fmla="*/ 0 h 5450408"/>
              <a:gd name="connsiteX6" fmla="*/ 10515600 w 10515600"/>
              <a:gd name="connsiteY6" fmla="*/ 805890 h 5450408"/>
              <a:gd name="connsiteX7" fmla="*/ 10515600 w 10515600"/>
              <a:gd name="connsiteY7" fmla="*/ 2820560 h 5450408"/>
              <a:gd name="connsiteX8" fmla="*/ 10515600 w 10515600"/>
              <a:gd name="connsiteY8" fmla="*/ 2820560 h 5450408"/>
              <a:gd name="connsiteX9" fmla="*/ 10515600 w 10515600"/>
              <a:gd name="connsiteY9" fmla="*/ 4029371 h 5450408"/>
              <a:gd name="connsiteX10" fmla="*/ 10515600 w 10515600"/>
              <a:gd name="connsiteY10" fmla="*/ 4029355 h 5450408"/>
              <a:gd name="connsiteX11" fmla="*/ 9709710 w 10515600"/>
              <a:gd name="connsiteY11" fmla="*/ 4835245 h 5450408"/>
              <a:gd name="connsiteX12" fmla="*/ 2552700 w 10515600"/>
              <a:gd name="connsiteY12" fmla="*/ 4846003 h 5450408"/>
              <a:gd name="connsiteX13" fmla="*/ 2034351 w 10515600"/>
              <a:gd name="connsiteY13" fmla="*/ 5450408 h 5450408"/>
              <a:gd name="connsiteX14" fmla="*/ 1440628 w 10515600"/>
              <a:gd name="connsiteY14" fmla="*/ 4824487 h 5450408"/>
              <a:gd name="connsiteX15" fmla="*/ 805890 w 10515600"/>
              <a:gd name="connsiteY15" fmla="*/ 4835245 h 5450408"/>
              <a:gd name="connsiteX16" fmla="*/ 0 w 10515600"/>
              <a:gd name="connsiteY16" fmla="*/ 4029355 h 5450408"/>
              <a:gd name="connsiteX17" fmla="*/ 0 w 10515600"/>
              <a:gd name="connsiteY17" fmla="*/ 4029371 h 5450408"/>
              <a:gd name="connsiteX18" fmla="*/ 0 w 10515600"/>
              <a:gd name="connsiteY18" fmla="*/ 2820560 h 5450408"/>
              <a:gd name="connsiteX19" fmla="*/ 0 w 10515600"/>
              <a:gd name="connsiteY19" fmla="*/ 2820560 h 5450408"/>
              <a:gd name="connsiteX20" fmla="*/ 0 w 10515600"/>
              <a:gd name="connsiteY20" fmla="*/ 805890 h 5450408"/>
              <a:gd name="connsiteX0" fmla="*/ 0 w 10515600"/>
              <a:gd name="connsiteY0" fmla="*/ 805890 h 5450408"/>
              <a:gd name="connsiteX1" fmla="*/ 805890 w 10515600"/>
              <a:gd name="connsiteY1" fmla="*/ 0 h 5450408"/>
              <a:gd name="connsiteX2" fmla="*/ 1752600 w 10515600"/>
              <a:gd name="connsiteY2" fmla="*/ 0 h 5450408"/>
              <a:gd name="connsiteX3" fmla="*/ 1752600 w 10515600"/>
              <a:gd name="connsiteY3" fmla="*/ 0 h 5450408"/>
              <a:gd name="connsiteX4" fmla="*/ 4381500 w 10515600"/>
              <a:gd name="connsiteY4" fmla="*/ 0 h 5450408"/>
              <a:gd name="connsiteX5" fmla="*/ 9709710 w 10515600"/>
              <a:gd name="connsiteY5" fmla="*/ 0 h 5450408"/>
              <a:gd name="connsiteX6" fmla="*/ 10515600 w 10515600"/>
              <a:gd name="connsiteY6" fmla="*/ 805890 h 5450408"/>
              <a:gd name="connsiteX7" fmla="*/ 10515600 w 10515600"/>
              <a:gd name="connsiteY7" fmla="*/ 2820560 h 5450408"/>
              <a:gd name="connsiteX8" fmla="*/ 10515600 w 10515600"/>
              <a:gd name="connsiteY8" fmla="*/ 2820560 h 5450408"/>
              <a:gd name="connsiteX9" fmla="*/ 10515600 w 10515600"/>
              <a:gd name="connsiteY9" fmla="*/ 4029371 h 5450408"/>
              <a:gd name="connsiteX10" fmla="*/ 10515600 w 10515600"/>
              <a:gd name="connsiteY10" fmla="*/ 4029355 h 5450408"/>
              <a:gd name="connsiteX11" fmla="*/ 9709710 w 10515600"/>
              <a:gd name="connsiteY11" fmla="*/ 4835245 h 5450408"/>
              <a:gd name="connsiteX12" fmla="*/ 2552700 w 10515600"/>
              <a:gd name="connsiteY12" fmla="*/ 4846003 h 5450408"/>
              <a:gd name="connsiteX13" fmla="*/ 2002078 w 10515600"/>
              <a:gd name="connsiteY13" fmla="*/ 5450408 h 5450408"/>
              <a:gd name="connsiteX14" fmla="*/ 1440628 w 10515600"/>
              <a:gd name="connsiteY14" fmla="*/ 4824487 h 5450408"/>
              <a:gd name="connsiteX15" fmla="*/ 805890 w 10515600"/>
              <a:gd name="connsiteY15" fmla="*/ 4835245 h 5450408"/>
              <a:gd name="connsiteX16" fmla="*/ 0 w 10515600"/>
              <a:gd name="connsiteY16" fmla="*/ 4029355 h 5450408"/>
              <a:gd name="connsiteX17" fmla="*/ 0 w 10515600"/>
              <a:gd name="connsiteY17" fmla="*/ 4029371 h 5450408"/>
              <a:gd name="connsiteX18" fmla="*/ 0 w 10515600"/>
              <a:gd name="connsiteY18" fmla="*/ 2820560 h 5450408"/>
              <a:gd name="connsiteX19" fmla="*/ 0 w 10515600"/>
              <a:gd name="connsiteY19" fmla="*/ 2820560 h 5450408"/>
              <a:gd name="connsiteX20" fmla="*/ 0 w 10515600"/>
              <a:gd name="connsiteY20" fmla="*/ 805890 h 5450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0515600" h="5450408">
                <a:moveTo>
                  <a:pt x="0" y="805890"/>
                </a:moveTo>
                <a:cubicBezTo>
                  <a:pt x="0" y="360809"/>
                  <a:pt x="360809" y="0"/>
                  <a:pt x="805890" y="0"/>
                </a:cubicBezTo>
                <a:lnTo>
                  <a:pt x="1752600" y="0"/>
                </a:lnTo>
                <a:lnTo>
                  <a:pt x="1752600" y="0"/>
                </a:lnTo>
                <a:lnTo>
                  <a:pt x="4381500" y="0"/>
                </a:lnTo>
                <a:lnTo>
                  <a:pt x="9709710" y="0"/>
                </a:lnTo>
                <a:cubicBezTo>
                  <a:pt x="10154791" y="0"/>
                  <a:pt x="10515600" y="360809"/>
                  <a:pt x="10515600" y="805890"/>
                </a:cubicBezTo>
                <a:lnTo>
                  <a:pt x="10515600" y="2820560"/>
                </a:lnTo>
                <a:lnTo>
                  <a:pt x="10515600" y="2820560"/>
                </a:lnTo>
                <a:lnTo>
                  <a:pt x="10515600" y="4029371"/>
                </a:lnTo>
                <a:lnTo>
                  <a:pt x="10515600" y="4029355"/>
                </a:lnTo>
                <a:cubicBezTo>
                  <a:pt x="10515600" y="4474436"/>
                  <a:pt x="10154791" y="4835245"/>
                  <a:pt x="9709710" y="4835245"/>
                </a:cubicBezTo>
                <a:lnTo>
                  <a:pt x="2552700" y="4846003"/>
                </a:lnTo>
                <a:lnTo>
                  <a:pt x="2002078" y="5450408"/>
                </a:lnTo>
                <a:lnTo>
                  <a:pt x="1440628" y="4824487"/>
                </a:lnTo>
                <a:lnTo>
                  <a:pt x="805890" y="4835245"/>
                </a:lnTo>
                <a:cubicBezTo>
                  <a:pt x="360809" y="4835245"/>
                  <a:pt x="0" y="4474436"/>
                  <a:pt x="0" y="4029355"/>
                </a:cubicBezTo>
                <a:lnTo>
                  <a:pt x="0" y="4029371"/>
                </a:lnTo>
                <a:lnTo>
                  <a:pt x="0" y="2820560"/>
                </a:lnTo>
                <a:lnTo>
                  <a:pt x="0" y="2820560"/>
                </a:lnTo>
                <a:lnTo>
                  <a:pt x="0" y="80589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7" name="Title 1"/>
          <p:cNvSpPr>
            <a:spLocks noGrp="1"/>
          </p:cNvSpPr>
          <p:nvPr>
            <p:ph type="title"/>
          </p:nvPr>
        </p:nvSpPr>
        <p:spPr>
          <a:xfrm>
            <a:off x="1040802" y="1438510"/>
            <a:ext cx="7116184" cy="2219093"/>
          </a:xfrm>
        </p:spPr>
        <p:txBody>
          <a:bodyPr>
            <a:noAutofit/>
          </a:bodyPr>
          <a:lstStyle>
            <a:lvl1pPr algn="ctr">
              <a:tabLst>
                <a:tab pos="3770219" algn="l"/>
              </a:tabLst>
              <a:defRPr sz="5000" baseline="0">
                <a:solidFill>
                  <a:schemeClr val="accent1"/>
                </a:solidFill>
              </a:defRPr>
            </a:lvl1pPr>
          </a:lstStyle>
          <a:p>
            <a:r>
              <a:rPr lang="en-US"/>
              <a:t>Click to edit Master title style</a:t>
            </a:r>
            <a:endParaRPr lang="en-US" dirty="0"/>
          </a:p>
        </p:txBody>
      </p:sp>
      <p:sp>
        <p:nvSpPr>
          <p:cNvPr id="8" name="Text Placeholder 6"/>
          <p:cNvSpPr>
            <a:spLocks noGrp="1"/>
          </p:cNvSpPr>
          <p:nvPr>
            <p:ph type="body" sz="quarter" idx="13"/>
          </p:nvPr>
        </p:nvSpPr>
        <p:spPr>
          <a:xfrm>
            <a:off x="1040802" y="4126419"/>
            <a:ext cx="7116184" cy="1015739"/>
          </a:xfrm>
        </p:spPr>
        <p:txBody>
          <a:bodyPr anchor="ctr">
            <a:normAutofit/>
          </a:bodyPr>
          <a:lstStyle>
            <a:lvl1pPr marL="0" indent="0" algn="ctr">
              <a:buNone/>
              <a:defRPr sz="2400" i="1" baseline="0">
                <a:solidFill>
                  <a:schemeClr val="tx2"/>
                </a:solidFill>
              </a:defRPr>
            </a:lvl1pPr>
          </a:lstStyle>
          <a:p>
            <a:pPr lvl="0"/>
            <a:r>
              <a:rPr lang="en-US"/>
              <a:t>Click to edit Master text styles</a:t>
            </a:r>
          </a:p>
        </p:txBody>
      </p:sp>
      <p:sp>
        <p:nvSpPr>
          <p:cNvPr id="5" name="Date Placeholder 4">
            <a:extLst>
              <a:ext uri="{FF2B5EF4-FFF2-40B4-BE49-F238E27FC236}">
                <a16:creationId xmlns:a16="http://schemas.microsoft.com/office/drawing/2014/main" id="{2ADC569F-6F5B-4BAA-9A1F-A61F200B8D67}"/>
              </a:ext>
            </a:extLst>
          </p:cNvPr>
          <p:cNvSpPr>
            <a:spLocks noGrp="1"/>
          </p:cNvSpPr>
          <p:nvPr>
            <p:ph type="dt" sz="half" idx="14"/>
          </p:nvPr>
        </p:nvSpPr>
        <p:spPr/>
        <p:txBody>
          <a:bodyPr/>
          <a:lstStyle>
            <a:lvl1pPr>
              <a:defRPr>
                <a:solidFill>
                  <a:schemeClr val="bg1"/>
                </a:solidFill>
              </a:defRPr>
            </a:lvl1pPr>
          </a:lstStyle>
          <a:p>
            <a:pPr>
              <a:defRPr/>
            </a:pPr>
            <a:fld id="{C5983614-7AAC-43C0-AE7A-684CA36739ED}" type="datetime1">
              <a:rPr lang="en-US"/>
              <a:pPr>
                <a:defRPr/>
              </a:pPr>
              <a:t>12/16/2021</a:t>
            </a:fld>
            <a:endParaRPr lang="en-US" dirty="0"/>
          </a:p>
        </p:txBody>
      </p:sp>
      <p:sp>
        <p:nvSpPr>
          <p:cNvPr id="6" name="Footer Placeholder 4">
            <a:extLst>
              <a:ext uri="{FF2B5EF4-FFF2-40B4-BE49-F238E27FC236}">
                <a16:creationId xmlns:a16="http://schemas.microsoft.com/office/drawing/2014/main" id="{40DA182E-E281-4E21-9BEF-09D46EF03018}"/>
              </a:ext>
            </a:extLst>
          </p:cNvPr>
          <p:cNvSpPr>
            <a:spLocks noGrp="1"/>
          </p:cNvSpPr>
          <p:nvPr>
            <p:ph type="ftr" sz="quarter" idx="15"/>
          </p:nvPr>
        </p:nvSpPr>
        <p:spPr/>
        <p:txBody>
          <a:bodyPr/>
          <a:lstStyle>
            <a:lvl1pPr algn="ctr">
              <a:defRPr sz="1200">
                <a:solidFill>
                  <a:schemeClr val="bg1"/>
                </a:solidFill>
              </a:defRPr>
            </a:lvl1pPr>
          </a:lstStyle>
          <a:p>
            <a:pPr>
              <a:defRPr/>
            </a:pPr>
            <a:r>
              <a:rPr lang="en-US"/>
              <a:t>Optional Tagline Goes Here </a:t>
            </a:r>
            <a:r>
              <a:rPr lang="en-US">
                <a:solidFill>
                  <a:schemeClr val="accent2"/>
                </a:solidFill>
              </a:rPr>
              <a:t>|</a:t>
            </a:r>
            <a:r>
              <a:rPr lang="en-US"/>
              <a:t>  mndot.gov/</a:t>
            </a:r>
          </a:p>
        </p:txBody>
      </p:sp>
      <p:sp>
        <p:nvSpPr>
          <p:cNvPr id="9" name="Slide Number Placeholder 6">
            <a:extLst>
              <a:ext uri="{FF2B5EF4-FFF2-40B4-BE49-F238E27FC236}">
                <a16:creationId xmlns:a16="http://schemas.microsoft.com/office/drawing/2014/main" id="{2182DFE8-9B5A-41A3-A3E2-7B0667E61DA9}"/>
              </a:ext>
            </a:extLst>
          </p:cNvPr>
          <p:cNvSpPr>
            <a:spLocks noGrp="1"/>
          </p:cNvSpPr>
          <p:nvPr>
            <p:ph type="sldNum" sz="quarter" idx="16"/>
          </p:nvPr>
        </p:nvSpPr>
        <p:spPr/>
        <p:txBody>
          <a:bodyPr/>
          <a:lstStyle>
            <a:lvl1pPr>
              <a:defRPr>
                <a:solidFill>
                  <a:schemeClr val="bg1"/>
                </a:solidFill>
              </a:defRPr>
            </a:lvl1pPr>
          </a:lstStyle>
          <a:p>
            <a:fld id="{EC24E553-16F4-45C2-A4C6-E24FE8B0A2B8}" type="slidenum">
              <a:rPr lang="en-US" altLang="en-US"/>
              <a:pPr/>
              <a:t>‹#›</a:t>
            </a:fld>
            <a:endParaRPr lang="en-US" altLang="en-US"/>
          </a:p>
        </p:txBody>
      </p:sp>
    </p:spTree>
    <p:extLst>
      <p:ext uri="{BB962C8B-B14F-4D97-AF65-F5344CB8AC3E}">
        <p14:creationId xmlns:p14="http://schemas.microsoft.com/office/powerpoint/2010/main" val="3885030820"/>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8_Title and Content (Solid Dark)">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4" name="Rounded Rectangular Callout 11">
            <a:extLst>
              <a:ext uri="{FF2B5EF4-FFF2-40B4-BE49-F238E27FC236}">
                <a16:creationId xmlns:a16="http://schemas.microsoft.com/office/drawing/2014/main" id="{A7B6EE2F-6249-4402-9C33-EE910DE4666B}"/>
              </a:ext>
            </a:extLst>
          </p:cNvPr>
          <p:cNvSpPr/>
          <p:nvPr userDrawn="1"/>
        </p:nvSpPr>
        <p:spPr>
          <a:xfrm>
            <a:off x="650875" y="601663"/>
            <a:ext cx="7886700" cy="5449887"/>
          </a:xfrm>
          <a:custGeom>
            <a:avLst/>
            <a:gdLst>
              <a:gd name="connsiteX0" fmla="*/ 0 w 10515600"/>
              <a:gd name="connsiteY0" fmla="*/ 805890 h 4835245"/>
              <a:gd name="connsiteX1" fmla="*/ 805890 w 10515600"/>
              <a:gd name="connsiteY1" fmla="*/ 0 h 4835245"/>
              <a:gd name="connsiteX2" fmla="*/ 1752600 w 10515600"/>
              <a:gd name="connsiteY2" fmla="*/ 0 h 4835245"/>
              <a:gd name="connsiteX3" fmla="*/ 1752600 w 10515600"/>
              <a:gd name="connsiteY3" fmla="*/ 0 h 4835245"/>
              <a:gd name="connsiteX4" fmla="*/ 4381500 w 10515600"/>
              <a:gd name="connsiteY4" fmla="*/ 0 h 4835245"/>
              <a:gd name="connsiteX5" fmla="*/ 9709710 w 10515600"/>
              <a:gd name="connsiteY5" fmla="*/ 0 h 4835245"/>
              <a:gd name="connsiteX6" fmla="*/ 10515600 w 10515600"/>
              <a:gd name="connsiteY6" fmla="*/ 805890 h 4835245"/>
              <a:gd name="connsiteX7" fmla="*/ 10515600 w 10515600"/>
              <a:gd name="connsiteY7" fmla="*/ 2820560 h 4835245"/>
              <a:gd name="connsiteX8" fmla="*/ 10515600 w 10515600"/>
              <a:gd name="connsiteY8" fmla="*/ 2820560 h 4835245"/>
              <a:gd name="connsiteX9" fmla="*/ 10515600 w 10515600"/>
              <a:gd name="connsiteY9" fmla="*/ 4029371 h 4835245"/>
              <a:gd name="connsiteX10" fmla="*/ 10515600 w 10515600"/>
              <a:gd name="connsiteY10" fmla="*/ 4029355 h 4835245"/>
              <a:gd name="connsiteX11" fmla="*/ 9709710 w 10515600"/>
              <a:gd name="connsiteY11" fmla="*/ 4835245 h 4835245"/>
              <a:gd name="connsiteX12" fmla="*/ 4381500 w 10515600"/>
              <a:gd name="connsiteY12" fmla="*/ 4835245 h 4835245"/>
              <a:gd name="connsiteX13" fmla="*/ 3067085 w 10515600"/>
              <a:gd name="connsiteY13" fmla="*/ 5439651 h 4835245"/>
              <a:gd name="connsiteX14" fmla="*/ 1752600 w 10515600"/>
              <a:gd name="connsiteY14" fmla="*/ 4835245 h 4835245"/>
              <a:gd name="connsiteX15" fmla="*/ 805890 w 10515600"/>
              <a:gd name="connsiteY15" fmla="*/ 4835245 h 4835245"/>
              <a:gd name="connsiteX16" fmla="*/ 0 w 10515600"/>
              <a:gd name="connsiteY16" fmla="*/ 4029355 h 4835245"/>
              <a:gd name="connsiteX17" fmla="*/ 0 w 10515600"/>
              <a:gd name="connsiteY17" fmla="*/ 4029371 h 4835245"/>
              <a:gd name="connsiteX18" fmla="*/ 0 w 10515600"/>
              <a:gd name="connsiteY18" fmla="*/ 2820560 h 4835245"/>
              <a:gd name="connsiteX19" fmla="*/ 0 w 10515600"/>
              <a:gd name="connsiteY19" fmla="*/ 2820560 h 4835245"/>
              <a:gd name="connsiteX20" fmla="*/ 0 w 10515600"/>
              <a:gd name="connsiteY20" fmla="*/ 805890 h 4835245"/>
              <a:gd name="connsiteX0" fmla="*/ 0 w 10515600"/>
              <a:gd name="connsiteY0" fmla="*/ 805890 h 5439651"/>
              <a:gd name="connsiteX1" fmla="*/ 805890 w 10515600"/>
              <a:gd name="connsiteY1" fmla="*/ 0 h 5439651"/>
              <a:gd name="connsiteX2" fmla="*/ 1752600 w 10515600"/>
              <a:gd name="connsiteY2" fmla="*/ 0 h 5439651"/>
              <a:gd name="connsiteX3" fmla="*/ 1752600 w 10515600"/>
              <a:gd name="connsiteY3" fmla="*/ 0 h 5439651"/>
              <a:gd name="connsiteX4" fmla="*/ 4381500 w 10515600"/>
              <a:gd name="connsiteY4" fmla="*/ 0 h 5439651"/>
              <a:gd name="connsiteX5" fmla="*/ 9709710 w 10515600"/>
              <a:gd name="connsiteY5" fmla="*/ 0 h 5439651"/>
              <a:gd name="connsiteX6" fmla="*/ 10515600 w 10515600"/>
              <a:gd name="connsiteY6" fmla="*/ 805890 h 5439651"/>
              <a:gd name="connsiteX7" fmla="*/ 10515600 w 10515600"/>
              <a:gd name="connsiteY7" fmla="*/ 2820560 h 5439651"/>
              <a:gd name="connsiteX8" fmla="*/ 10515600 w 10515600"/>
              <a:gd name="connsiteY8" fmla="*/ 2820560 h 5439651"/>
              <a:gd name="connsiteX9" fmla="*/ 10515600 w 10515600"/>
              <a:gd name="connsiteY9" fmla="*/ 4029371 h 5439651"/>
              <a:gd name="connsiteX10" fmla="*/ 10515600 w 10515600"/>
              <a:gd name="connsiteY10" fmla="*/ 4029355 h 5439651"/>
              <a:gd name="connsiteX11" fmla="*/ 9709710 w 10515600"/>
              <a:gd name="connsiteY11" fmla="*/ 4835245 h 5439651"/>
              <a:gd name="connsiteX12" fmla="*/ 4381500 w 10515600"/>
              <a:gd name="connsiteY12" fmla="*/ 4835245 h 5439651"/>
              <a:gd name="connsiteX13" fmla="*/ 3067085 w 10515600"/>
              <a:gd name="connsiteY13" fmla="*/ 5439651 h 5439651"/>
              <a:gd name="connsiteX14" fmla="*/ 2279725 w 10515600"/>
              <a:gd name="connsiteY14" fmla="*/ 4824487 h 5439651"/>
              <a:gd name="connsiteX15" fmla="*/ 805890 w 10515600"/>
              <a:gd name="connsiteY15" fmla="*/ 4835245 h 5439651"/>
              <a:gd name="connsiteX16" fmla="*/ 0 w 10515600"/>
              <a:gd name="connsiteY16" fmla="*/ 4029355 h 5439651"/>
              <a:gd name="connsiteX17" fmla="*/ 0 w 10515600"/>
              <a:gd name="connsiteY17" fmla="*/ 4029371 h 5439651"/>
              <a:gd name="connsiteX18" fmla="*/ 0 w 10515600"/>
              <a:gd name="connsiteY18" fmla="*/ 2820560 h 5439651"/>
              <a:gd name="connsiteX19" fmla="*/ 0 w 10515600"/>
              <a:gd name="connsiteY19" fmla="*/ 2820560 h 5439651"/>
              <a:gd name="connsiteX20" fmla="*/ 0 w 10515600"/>
              <a:gd name="connsiteY20" fmla="*/ 805890 h 5439651"/>
              <a:gd name="connsiteX0" fmla="*/ 0 w 10515600"/>
              <a:gd name="connsiteY0" fmla="*/ 805890 h 5439651"/>
              <a:gd name="connsiteX1" fmla="*/ 805890 w 10515600"/>
              <a:gd name="connsiteY1" fmla="*/ 0 h 5439651"/>
              <a:gd name="connsiteX2" fmla="*/ 1752600 w 10515600"/>
              <a:gd name="connsiteY2" fmla="*/ 0 h 5439651"/>
              <a:gd name="connsiteX3" fmla="*/ 1752600 w 10515600"/>
              <a:gd name="connsiteY3" fmla="*/ 0 h 5439651"/>
              <a:gd name="connsiteX4" fmla="*/ 4381500 w 10515600"/>
              <a:gd name="connsiteY4" fmla="*/ 0 h 5439651"/>
              <a:gd name="connsiteX5" fmla="*/ 9709710 w 10515600"/>
              <a:gd name="connsiteY5" fmla="*/ 0 h 5439651"/>
              <a:gd name="connsiteX6" fmla="*/ 10515600 w 10515600"/>
              <a:gd name="connsiteY6" fmla="*/ 805890 h 5439651"/>
              <a:gd name="connsiteX7" fmla="*/ 10515600 w 10515600"/>
              <a:gd name="connsiteY7" fmla="*/ 2820560 h 5439651"/>
              <a:gd name="connsiteX8" fmla="*/ 10515600 w 10515600"/>
              <a:gd name="connsiteY8" fmla="*/ 2820560 h 5439651"/>
              <a:gd name="connsiteX9" fmla="*/ 10515600 w 10515600"/>
              <a:gd name="connsiteY9" fmla="*/ 4029371 h 5439651"/>
              <a:gd name="connsiteX10" fmla="*/ 10515600 w 10515600"/>
              <a:gd name="connsiteY10" fmla="*/ 4029355 h 5439651"/>
              <a:gd name="connsiteX11" fmla="*/ 9709710 w 10515600"/>
              <a:gd name="connsiteY11" fmla="*/ 4835245 h 5439651"/>
              <a:gd name="connsiteX12" fmla="*/ 3725283 w 10515600"/>
              <a:gd name="connsiteY12" fmla="*/ 4846003 h 5439651"/>
              <a:gd name="connsiteX13" fmla="*/ 3067085 w 10515600"/>
              <a:gd name="connsiteY13" fmla="*/ 5439651 h 5439651"/>
              <a:gd name="connsiteX14" fmla="*/ 2279725 w 10515600"/>
              <a:gd name="connsiteY14" fmla="*/ 4824487 h 5439651"/>
              <a:gd name="connsiteX15" fmla="*/ 805890 w 10515600"/>
              <a:gd name="connsiteY15" fmla="*/ 4835245 h 5439651"/>
              <a:gd name="connsiteX16" fmla="*/ 0 w 10515600"/>
              <a:gd name="connsiteY16" fmla="*/ 4029355 h 5439651"/>
              <a:gd name="connsiteX17" fmla="*/ 0 w 10515600"/>
              <a:gd name="connsiteY17" fmla="*/ 4029371 h 5439651"/>
              <a:gd name="connsiteX18" fmla="*/ 0 w 10515600"/>
              <a:gd name="connsiteY18" fmla="*/ 2820560 h 5439651"/>
              <a:gd name="connsiteX19" fmla="*/ 0 w 10515600"/>
              <a:gd name="connsiteY19" fmla="*/ 2820560 h 5439651"/>
              <a:gd name="connsiteX20" fmla="*/ 0 w 10515600"/>
              <a:gd name="connsiteY20" fmla="*/ 805890 h 5439651"/>
              <a:gd name="connsiteX0" fmla="*/ 0 w 10515600"/>
              <a:gd name="connsiteY0" fmla="*/ 805890 h 5601015"/>
              <a:gd name="connsiteX1" fmla="*/ 805890 w 10515600"/>
              <a:gd name="connsiteY1" fmla="*/ 0 h 5601015"/>
              <a:gd name="connsiteX2" fmla="*/ 1752600 w 10515600"/>
              <a:gd name="connsiteY2" fmla="*/ 0 h 5601015"/>
              <a:gd name="connsiteX3" fmla="*/ 1752600 w 10515600"/>
              <a:gd name="connsiteY3" fmla="*/ 0 h 5601015"/>
              <a:gd name="connsiteX4" fmla="*/ 4381500 w 10515600"/>
              <a:gd name="connsiteY4" fmla="*/ 0 h 5601015"/>
              <a:gd name="connsiteX5" fmla="*/ 9709710 w 10515600"/>
              <a:gd name="connsiteY5" fmla="*/ 0 h 5601015"/>
              <a:gd name="connsiteX6" fmla="*/ 10515600 w 10515600"/>
              <a:gd name="connsiteY6" fmla="*/ 805890 h 5601015"/>
              <a:gd name="connsiteX7" fmla="*/ 10515600 w 10515600"/>
              <a:gd name="connsiteY7" fmla="*/ 2820560 h 5601015"/>
              <a:gd name="connsiteX8" fmla="*/ 10515600 w 10515600"/>
              <a:gd name="connsiteY8" fmla="*/ 2820560 h 5601015"/>
              <a:gd name="connsiteX9" fmla="*/ 10515600 w 10515600"/>
              <a:gd name="connsiteY9" fmla="*/ 4029371 h 5601015"/>
              <a:gd name="connsiteX10" fmla="*/ 10515600 w 10515600"/>
              <a:gd name="connsiteY10" fmla="*/ 4029355 h 5601015"/>
              <a:gd name="connsiteX11" fmla="*/ 9709710 w 10515600"/>
              <a:gd name="connsiteY11" fmla="*/ 4835245 h 5601015"/>
              <a:gd name="connsiteX12" fmla="*/ 3725283 w 10515600"/>
              <a:gd name="connsiteY12" fmla="*/ 4846003 h 5601015"/>
              <a:gd name="connsiteX13" fmla="*/ 3067085 w 10515600"/>
              <a:gd name="connsiteY13" fmla="*/ 5601015 h 5601015"/>
              <a:gd name="connsiteX14" fmla="*/ 2279725 w 10515600"/>
              <a:gd name="connsiteY14" fmla="*/ 4824487 h 5601015"/>
              <a:gd name="connsiteX15" fmla="*/ 805890 w 10515600"/>
              <a:gd name="connsiteY15" fmla="*/ 4835245 h 5601015"/>
              <a:gd name="connsiteX16" fmla="*/ 0 w 10515600"/>
              <a:gd name="connsiteY16" fmla="*/ 4029355 h 5601015"/>
              <a:gd name="connsiteX17" fmla="*/ 0 w 10515600"/>
              <a:gd name="connsiteY17" fmla="*/ 4029371 h 5601015"/>
              <a:gd name="connsiteX18" fmla="*/ 0 w 10515600"/>
              <a:gd name="connsiteY18" fmla="*/ 2820560 h 5601015"/>
              <a:gd name="connsiteX19" fmla="*/ 0 w 10515600"/>
              <a:gd name="connsiteY19" fmla="*/ 2820560 h 5601015"/>
              <a:gd name="connsiteX20" fmla="*/ 0 w 10515600"/>
              <a:gd name="connsiteY20" fmla="*/ 805890 h 5601015"/>
              <a:gd name="connsiteX0" fmla="*/ 0 w 10515600"/>
              <a:gd name="connsiteY0" fmla="*/ 805890 h 5601015"/>
              <a:gd name="connsiteX1" fmla="*/ 805890 w 10515600"/>
              <a:gd name="connsiteY1" fmla="*/ 0 h 5601015"/>
              <a:gd name="connsiteX2" fmla="*/ 1752600 w 10515600"/>
              <a:gd name="connsiteY2" fmla="*/ 0 h 5601015"/>
              <a:gd name="connsiteX3" fmla="*/ 1752600 w 10515600"/>
              <a:gd name="connsiteY3" fmla="*/ 0 h 5601015"/>
              <a:gd name="connsiteX4" fmla="*/ 4381500 w 10515600"/>
              <a:gd name="connsiteY4" fmla="*/ 0 h 5601015"/>
              <a:gd name="connsiteX5" fmla="*/ 9709710 w 10515600"/>
              <a:gd name="connsiteY5" fmla="*/ 0 h 5601015"/>
              <a:gd name="connsiteX6" fmla="*/ 10515600 w 10515600"/>
              <a:gd name="connsiteY6" fmla="*/ 805890 h 5601015"/>
              <a:gd name="connsiteX7" fmla="*/ 10515600 w 10515600"/>
              <a:gd name="connsiteY7" fmla="*/ 2820560 h 5601015"/>
              <a:gd name="connsiteX8" fmla="*/ 10515600 w 10515600"/>
              <a:gd name="connsiteY8" fmla="*/ 2820560 h 5601015"/>
              <a:gd name="connsiteX9" fmla="*/ 10515600 w 10515600"/>
              <a:gd name="connsiteY9" fmla="*/ 4029371 h 5601015"/>
              <a:gd name="connsiteX10" fmla="*/ 10515600 w 10515600"/>
              <a:gd name="connsiteY10" fmla="*/ 4029355 h 5601015"/>
              <a:gd name="connsiteX11" fmla="*/ 9709710 w 10515600"/>
              <a:gd name="connsiteY11" fmla="*/ 4835245 h 5601015"/>
              <a:gd name="connsiteX12" fmla="*/ 3725283 w 10515600"/>
              <a:gd name="connsiteY12" fmla="*/ 4846003 h 5601015"/>
              <a:gd name="connsiteX13" fmla="*/ 3067085 w 10515600"/>
              <a:gd name="connsiteY13" fmla="*/ 5601015 h 5601015"/>
              <a:gd name="connsiteX14" fmla="*/ 1440628 w 10515600"/>
              <a:gd name="connsiteY14" fmla="*/ 4824487 h 5601015"/>
              <a:gd name="connsiteX15" fmla="*/ 805890 w 10515600"/>
              <a:gd name="connsiteY15" fmla="*/ 4835245 h 5601015"/>
              <a:gd name="connsiteX16" fmla="*/ 0 w 10515600"/>
              <a:gd name="connsiteY16" fmla="*/ 4029355 h 5601015"/>
              <a:gd name="connsiteX17" fmla="*/ 0 w 10515600"/>
              <a:gd name="connsiteY17" fmla="*/ 4029371 h 5601015"/>
              <a:gd name="connsiteX18" fmla="*/ 0 w 10515600"/>
              <a:gd name="connsiteY18" fmla="*/ 2820560 h 5601015"/>
              <a:gd name="connsiteX19" fmla="*/ 0 w 10515600"/>
              <a:gd name="connsiteY19" fmla="*/ 2820560 h 5601015"/>
              <a:gd name="connsiteX20" fmla="*/ 0 w 10515600"/>
              <a:gd name="connsiteY20" fmla="*/ 805890 h 5601015"/>
              <a:gd name="connsiteX0" fmla="*/ 0 w 10515600"/>
              <a:gd name="connsiteY0" fmla="*/ 805890 h 5439651"/>
              <a:gd name="connsiteX1" fmla="*/ 805890 w 10515600"/>
              <a:gd name="connsiteY1" fmla="*/ 0 h 5439651"/>
              <a:gd name="connsiteX2" fmla="*/ 1752600 w 10515600"/>
              <a:gd name="connsiteY2" fmla="*/ 0 h 5439651"/>
              <a:gd name="connsiteX3" fmla="*/ 1752600 w 10515600"/>
              <a:gd name="connsiteY3" fmla="*/ 0 h 5439651"/>
              <a:gd name="connsiteX4" fmla="*/ 4381500 w 10515600"/>
              <a:gd name="connsiteY4" fmla="*/ 0 h 5439651"/>
              <a:gd name="connsiteX5" fmla="*/ 9709710 w 10515600"/>
              <a:gd name="connsiteY5" fmla="*/ 0 h 5439651"/>
              <a:gd name="connsiteX6" fmla="*/ 10515600 w 10515600"/>
              <a:gd name="connsiteY6" fmla="*/ 805890 h 5439651"/>
              <a:gd name="connsiteX7" fmla="*/ 10515600 w 10515600"/>
              <a:gd name="connsiteY7" fmla="*/ 2820560 h 5439651"/>
              <a:gd name="connsiteX8" fmla="*/ 10515600 w 10515600"/>
              <a:gd name="connsiteY8" fmla="*/ 2820560 h 5439651"/>
              <a:gd name="connsiteX9" fmla="*/ 10515600 w 10515600"/>
              <a:gd name="connsiteY9" fmla="*/ 4029371 h 5439651"/>
              <a:gd name="connsiteX10" fmla="*/ 10515600 w 10515600"/>
              <a:gd name="connsiteY10" fmla="*/ 4029355 h 5439651"/>
              <a:gd name="connsiteX11" fmla="*/ 9709710 w 10515600"/>
              <a:gd name="connsiteY11" fmla="*/ 4835245 h 5439651"/>
              <a:gd name="connsiteX12" fmla="*/ 3725283 w 10515600"/>
              <a:gd name="connsiteY12" fmla="*/ 4846003 h 5439651"/>
              <a:gd name="connsiteX13" fmla="*/ 2098897 w 10515600"/>
              <a:gd name="connsiteY13" fmla="*/ 5439651 h 5439651"/>
              <a:gd name="connsiteX14" fmla="*/ 1440628 w 10515600"/>
              <a:gd name="connsiteY14" fmla="*/ 4824487 h 5439651"/>
              <a:gd name="connsiteX15" fmla="*/ 805890 w 10515600"/>
              <a:gd name="connsiteY15" fmla="*/ 4835245 h 5439651"/>
              <a:gd name="connsiteX16" fmla="*/ 0 w 10515600"/>
              <a:gd name="connsiteY16" fmla="*/ 4029355 h 5439651"/>
              <a:gd name="connsiteX17" fmla="*/ 0 w 10515600"/>
              <a:gd name="connsiteY17" fmla="*/ 4029371 h 5439651"/>
              <a:gd name="connsiteX18" fmla="*/ 0 w 10515600"/>
              <a:gd name="connsiteY18" fmla="*/ 2820560 h 5439651"/>
              <a:gd name="connsiteX19" fmla="*/ 0 w 10515600"/>
              <a:gd name="connsiteY19" fmla="*/ 2820560 h 5439651"/>
              <a:gd name="connsiteX20" fmla="*/ 0 w 10515600"/>
              <a:gd name="connsiteY20" fmla="*/ 805890 h 5439651"/>
              <a:gd name="connsiteX0" fmla="*/ 0 w 10515600"/>
              <a:gd name="connsiteY0" fmla="*/ 805890 h 5439651"/>
              <a:gd name="connsiteX1" fmla="*/ 805890 w 10515600"/>
              <a:gd name="connsiteY1" fmla="*/ 0 h 5439651"/>
              <a:gd name="connsiteX2" fmla="*/ 1752600 w 10515600"/>
              <a:gd name="connsiteY2" fmla="*/ 0 h 5439651"/>
              <a:gd name="connsiteX3" fmla="*/ 1752600 w 10515600"/>
              <a:gd name="connsiteY3" fmla="*/ 0 h 5439651"/>
              <a:gd name="connsiteX4" fmla="*/ 4381500 w 10515600"/>
              <a:gd name="connsiteY4" fmla="*/ 0 h 5439651"/>
              <a:gd name="connsiteX5" fmla="*/ 9709710 w 10515600"/>
              <a:gd name="connsiteY5" fmla="*/ 0 h 5439651"/>
              <a:gd name="connsiteX6" fmla="*/ 10515600 w 10515600"/>
              <a:gd name="connsiteY6" fmla="*/ 805890 h 5439651"/>
              <a:gd name="connsiteX7" fmla="*/ 10515600 w 10515600"/>
              <a:gd name="connsiteY7" fmla="*/ 2820560 h 5439651"/>
              <a:gd name="connsiteX8" fmla="*/ 10515600 w 10515600"/>
              <a:gd name="connsiteY8" fmla="*/ 2820560 h 5439651"/>
              <a:gd name="connsiteX9" fmla="*/ 10515600 w 10515600"/>
              <a:gd name="connsiteY9" fmla="*/ 4029371 h 5439651"/>
              <a:gd name="connsiteX10" fmla="*/ 10515600 w 10515600"/>
              <a:gd name="connsiteY10" fmla="*/ 4029355 h 5439651"/>
              <a:gd name="connsiteX11" fmla="*/ 9709710 w 10515600"/>
              <a:gd name="connsiteY11" fmla="*/ 4835245 h 5439651"/>
              <a:gd name="connsiteX12" fmla="*/ 2552700 w 10515600"/>
              <a:gd name="connsiteY12" fmla="*/ 4846003 h 5439651"/>
              <a:gd name="connsiteX13" fmla="*/ 2098897 w 10515600"/>
              <a:gd name="connsiteY13" fmla="*/ 5439651 h 5439651"/>
              <a:gd name="connsiteX14" fmla="*/ 1440628 w 10515600"/>
              <a:gd name="connsiteY14" fmla="*/ 4824487 h 5439651"/>
              <a:gd name="connsiteX15" fmla="*/ 805890 w 10515600"/>
              <a:gd name="connsiteY15" fmla="*/ 4835245 h 5439651"/>
              <a:gd name="connsiteX16" fmla="*/ 0 w 10515600"/>
              <a:gd name="connsiteY16" fmla="*/ 4029355 h 5439651"/>
              <a:gd name="connsiteX17" fmla="*/ 0 w 10515600"/>
              <a:gd name="connsiteY17" fmla="*/ 4029371 h 5439651"/>
              <a:gd name="connsiteX18" fmla="*/ 0 w 10515600"/>
              <a:gd name="connsiteY18" fmla="*/ 2820560 h 5439651"/>
              <a:gd name="connsiteX19" fmla="*/ 0 w 10515600"/>
              <a:gd name="connsiteY19" fmla="*/ 2820560 h 5439651"/>
              <a:gd name="connsiteX20" fmla="*/ 0 w 10515600"/>
              <a:gd name="connsiteY20" fmla="*/ 805890 h 5439651"/>
              <a:gd name="connsiteX0" fmla="*/ 0 w 10515600"/>
              <a:gd name="connsiteY0" fmla="*/ 805890 h 5450408"/>
              <a:gd name="connsiteX1" fmla="*/ 805890 w 10515600"/>
              <a:gd name="connsiteY1" fmla="*/ 0 h 5450408"/>
              <a:gd name="connsiteX2" fmla="*/ 1752600 w 10515600"/>
              <a:gd name="connsiteY2" fmla="*/ 0 h 5450408"/>
              <a:gd name="connsiteX3" fmla="*/ 1752600 w 10515600"/>
              <a:gd name="connsiteY3" fmla="*/ 0 h 5450408"/>
              <a:gd name="connsiteX4" fmla="*/ 4381500 w 10515600"/>
              <a:gd name="connsiteY4" fmla="*/ 0 h 5450408"/>
              <a:gd name="connsiteX5" fmla="*/ 9709710 w 10515600"/>
              <a:gd name="connsiteY5" fmla="*/ 0 h 5450408"/>
              <a:gd name="connsiteX6" fmla="*/ 10515600 w 10515600"/>
              <a:gd name="connsiteY6" fmla="*/ 805890 h 5450408"/>
              <a:gd name="connsiteX7" fmla="*/ 10515600 w 10515600"/>
              <a:gd name="connsiteY7" fmla="*/ 2820560 h 5450408"/>
              <a:gd name="connsiteX8" fmla="*/ 10515600 w 10515600"/>
              <a:gd name="connsiteY8" fmla="*/ 2820560 h 5450408"/>
              <a:gd name="connsiteX9" fmla="*/ 10515600 w 10515600"/>
              <a:gd name="connsiteY9" fmla="*/ 4029371 h 5450408"/>
              <a:gd name="connsiteX10" fmla="*/ 10515600 w 10515600"/>
              <a:gd name="connsiteY10" fmla="*/ 4029355 h 5450408"/>
              <a:gd name="connsiteX11" fmla="*/ 9709710 w 10515600"/>
              <a:gd name="connsiteY11" fmla="*/ 4835245 h 5450408"/>
              <a:gd name="connsiteX12" fmla="*/ 2552700 w 10515600"/>
              <a:gd name="connsiteY12" fmla="*/ 4846003 h 5450408"/>
              <a:gd name="connsiteX13" fmla="*/ 2034351 w 10515600"/>
              <a:gd name="connsiteY13" fmla="*/ 5450408 h 5450408"/>
              <a:gd name="connsiteX14" fmla="*/ 1440628 w 10515600"/>
              <a:gd name="connsiteY14" fmla="*/ 4824487 h 5450408"/>
              <a:gd name="connsiteX15" fmla="*/ 805890 w 10515600"/>
              <a:gd name="connsiteY15" fmla="*/ 4835245 h 5450408"/>
              <a:gd name="connsiteX16" fmla="*/ 0 w 10515600"/>
              <a:gd name="connsiteY16" fmla="*/ 4029355 h 5450408"/>
              <a:gd name="connsiteX17" fmla="*/ 0 w 10515600"/>
              <a:gd name="connsiteY17" fmla="*/ 4029371 h 5450408"/>
              <a:gd name="connsiteX18" fmla="*/ 0 w 10515600"/>
              <a:gd name="connsiteY18" fmla="*/ 2820560 h 5450408"/>
              <a:gd name="connsiteX19" fmla="*/ 0 w 10515600"/>
              <a:gd name="connsiteY19" fmla="*/ 2820560 h 5450408"/>
              <a:gd name="connsiteX20" fmla="*/ 0 w 10515600"/>
              <a:gd name="connsiteY20" fmla="*/ 805890 h 5450408"/>
              <a:gd name="connsiteX0" fmla="*/ 0 w 10515600"/>
              <a:gd name="connsiteY0" fmla="*/ 805890 h 5450408"/>
              <a:gd name="connsiteX1" fmla="*/ 805890 w 10515600"/>
              <a:gd name="connsiteY1" fmla="*/ 0 h 5450408"/>
              <a:gd name="connsiteX2" fmla="*/ 1752600 w 10515600"/>
              <a:gd name="connsiteY2" fmla="*/ 0 h 5450408"/>
              <a:gd name="connsiteX3" fmla="*/ 1752600 w 10515600"/>
              <a:gd name="connsiteY3" fmla="*/ 0 h 5450408"/>
              <a:gd name="connsiteX4" fmla="*/ 4381500 w 10515600"/>
              <a:gd name="connsiteY4" fmla="*/ 0 h 5450408"/>
              <a:gd name="connsiteX5" fmla="*/ 9709710 w 10515600"/>
              <a:gd name="connsiteY5" fmla="*/ 0 h 5450408"/>
              <a:gd name="connsiteX6" fmla="*/ 10515600 w 10515600"/>
              <a:gd name="connsiteY6" fmla="*/ 805890 h 5450408"/>
              <a:gd name="connsiteX7" fmla="*/ 10515600 w 10515600"/>
              <a:gd name="connsiteY7" fmla="*/ 2820560 h 5450408"/>
              <a:gd name="connsiteX8" fmla="*/ 10515600 w 10515600"/>
              <a:gd name="connsiteY8" fmla="*/ 2820560 h 5450408"/>
              <a:gd name="connsiteX9" fmla="*/ 10515600 w 10515600"/>
              <a:gd name="connsiteY9" fmla="*/ 4029371 h 5450408"/>
              <a:gd name="connsiteX10" fmla="*/ 10515600 w 10515600"/>
              <a:gd name="connsiteY10" fmla="*/ 4029355 h 5450408"/>
              <a:gd name="connsiteX11" fmla="*/ 9709710 w 10515600"/>
              <a:gd name="connsiteY11" fmla="*/ 4835245 h 5450408"/>
              <a:gd name="connsiteX12" fmla="*/ 2552700 w 10515600"/>
              <a:gd name="connsiteY12" fmla="*/ 4846003 h 5450408"/>
              <a:gd name="connsiteX13" fmla="*/ 2002078 w 10515600"/>
              <a:gd name="connsiteY13" fmla="*/ 5450408 h 5450408"/>
              <a:gd name="connsiteX14" fmla="*/ 1440628 w 10515600"/>
              <a:gd name="connsiteY14" fmla="*/ 4824487 h 5450408"/>
              <a:gd name="connsiteX15" fmla="*/ 805890 w 10515600"/>
              <a:gd name="connsiteY15" fmla="*/ 4835245 h 5450408"/>
              <a:gd name="connsiteX16" fmla="*/ 0 w 10515600"/>
              <a:gd name="connsiteY16" fmla="*/ 4029355 h 5450408"/>
              <a:gd name="connsiteX17" fmla="*/ 0 w 10515600"/>
              <a:gd name="connsiteY17" fmla="*/ 4029371 h 5450408"/>
              <a:gd name="connsiteX18" fmla="*/ 0 w 10515600"/>
              <a:gd name="connsiteY18" fmla="*/ 2820560 h 5450408"/>
              <a:gd name="connsiteX19" fmla="*/ 0 w 10515600"/>
              <a:gd name="connsiteY19" fmla="*/ 2820560 h 5450408"/>
              <a:gd name="connsiteX20" fmla="*/ 0 w 10515600"/>
              <a:gd name="connsiteY20" fmla="*/ 805890 h 5450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0515600" h="5450408">
                <a:moveTo>
                  <a:pt x="0" y="805890"/>
                </a:moveTo>
                <a:cubicBezTo>
                  <a:pt x="0" y="360809"/>
                  <a:pt x="360809" y="0"/>
                  <a:pt x="805890" y="0"/>
                </a:cubicBezTo>
                <a:lnTo>
                  <a:pt x="1752600" y="0"/>
                </a:lnTo>
                <a:lnTo>
                  <a:pt x="1752600" y="0"/>
                </a:lnTo>
                <a:lnTo>
                  <a:pt x="4381500" y="0"/>
                </a:lnTo>
                <a:lnTo>
                  <a:pt x="9709710" y="0"/>
                </a:lnTo>
                <a:cubicBezTo>
                  <a:pt x="10154791" y="0"/>
                  <a:pt x="10515600" y="360809"/>
                  <a:pt x="10515600" y="805890"/>
                </a:cubicBezTo>
                <a:lnTo>
                  <a:pt x="10515600" y="2820560"/>
                </a:lnTo>
                <a:lnTo>
                  <a:pt x="10515600" y="2820560"/>
                </a:lnTo>
                <a:lnTo>
                  <a:pt x="10515600" y="4029371"/>
                </a:lnTo>
                <a:lnTo>
                  <a:pt x="10515600" y="4029355"/>
                </a:lnTo>
                <a:cubicBezTo>
                  <a:pt x="10515600" y="4474436"/>
                  <a:pt x="10154791" y="4835245"/>
                  <a:pt x="9709710" y="4835245"/>
                </a:cubicBezTo>
                <a:lnTo>
                  <a:pt x="2552700" y="4846003"/>
                </a:lnTo>
                <a:lnTo>
                  <a:pt x="2002078" y="5450408"/>
                </a:lnTo>
                <a:lnTo>
                  <a:pt x="1440628" y="4824487"/>
                </a:lnTo>
                <a:lnTo>
                  <a:pt x="805890" y="4835245"/>
                </a:lnTo>
                <a:cubicBezTo>
                  <a:pt x="360809" y="4835245"/>
                  <a:pt x="0" y="4474436"/>
                  <a:pt x="0" y="4029355"/>
                </a:cubicBezTo>
                <a:lnTo>
                  <a:pt x="0" y="4029371"/>
                </a:lnTo>
                <a:lnTo>
                  <a:pt x="0" y="2820560"/>
                </a:lnTo>
                <a:lnTo>
                  <a:pt x="0" y="2820560"/>
                </a:lnTo>
                <a:lnTo>
                  <a:pt x="0" y="80589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14" name="Title 1"/>
          <p:cNvSpPr>
            <a:spLocks noGrp="1"/>
          </p:cNvSpPr>
          <p:nvPr>
            <p:ph type="title"/>
          </p:nvPr>
        </p:nvSpPr>
        <p:spPr>
          <a:xfrm>
            <a:off x="1040802" y="1438510"/>
            <a:ext cx="7116184" cy="2219093"/>
          </a:xfrm>
        </p:spPr>
        <p:txBody>
          <a:bodyPr>
            <a:noAutofit/>
          </a:bodyPr>
          <a:lstStyle>
            <a:lvl1pPr algn="ctr">
              <a:tabLst>
                <a:tab pos="3770219" algn="l"/>
              </a:tabLst>
              <a:defRPr sz="5000" baseline="0">
                <a:solidFill>
                  <a:schemeClr val="accent1"/>
                </a:solidFill>
              </a:defRPr>
            </a:lvl1pPr>
          </a:lstStyle>
          <a:p>
            <a:r>
              <a:rPr lang="en-US"/>
              <a:t>Click to edit Master title style</a:t>
            </a:r>
            <a:endParaRPr lang="en-US" dirty="0"/>
          </a:p>
        </p:txBody>
      </p:sp>
      <p:sp>
        <p:nvSpPr>
          <p:cNvPr id="15" name="Text Placeholder 6"/>
          <p:cNvSpPr>
            <a:spLocks noGrp="1"/>
          </p:cNvSpPr>
          <p:nvPr>
            <p:ph type="body" sz="quarter" idx="13"/>
          </p:nvPr>
        </p:nvSpPr>
        <p:spPr>
          <a:xfrm>
            <a:off x="1040802" y="4126419"/>
            <a:ext cx="7116184" cy="1015739"/>
          </a:xfrm>
        </p:spPr>
        <p:txBody>
          <a:bodyPr anchor="ctr">
            <a:normAutofit/>
          </a:bodyPr>
          <a:lstStyle>
            <a:lvl1pPr marL="0" indent="0" algn="ctr">
              <a:buNone/>
              <a:defRPr sz="2400" i="1" baseline="0">
                <a:solidFill>
                  <a:schemeClr val="tx2"/>
                </a:solidFill>
              </a:defRPr>
            </a:lvl1pPr>
          </a:lstStyle>
          <a:p>
            <a:pPr lvl="0"/>
            <a:r>
              <a:rPr lang="en-US"/>
              <a:t>Click to edit Master text styles</a:t>
            </a:r>
          </a:p>
        </p:txBody>
      </p:sp>
      <p:sp>
        <p:nvSpPr>
          <p:cNvPr id="5" name="Date Placeholder 4">
            <a:extLst>
              <a:ext uri="{FF2B5EF4-FFF2-40B4-BE49-F238E27FC236}">
                <a16:creationId xmlns:a16="http://schemas.microsoft.com/office/drawing/2014/main" id="{1B0F77C7-59EB-4FCB-A52C-05ED90DA0662}"/>
              </a:ext>
            </a:extLst>
          </p:cNvPr>
          <p:cNvSpPr>
            <a:spLocks noGrp="1"/>
          </p:cNvSpPr>
          <p:nvPr>
            <p:ph type="dt" sz="half" idx="14"/>
          </p:nvPr>
        </p:nvSpPr>
        <p:spPr/>
        <p:txBody>
          <a:bodyPr/>
          <a:lstStyle>
            <a:lvl1pPr>
              <a:defRPr>
                <a:solidFill>
                  <a:schemeClr val="bg1"/>
                </a:solidFill>
              </a:defRPr>
            </a:lvl1pPr>
          </a:lstStyle>
          <a:p>
            <a:pPr>
              <a:defRPr/>
            </a:pPr>
            <a:fld id="{33BD3048-9176-4CDB-B60F-40C9AED52D57}" type="datetime1">
              <a:rPr lang="en-US"/>
              <a:pPr>
                <a:defRPr/>
              </a:pPr>
              <a:t>12/16/2021</a:t>
            </a:fld>
            <a:endParaRPr lang="en-US" dirty="0"/>
          </a:p>
        </p:txBody>
      </p:sp>
      <p:sp>
        <p:nvSpPr>
          <p:cNvPr id="6" name="Footer Placeholder 4">
            <a:extLst>
              <a:ext uri="{FF2B5EF4-FFF2-40B4-BE49-F238E27FC236}">
                <a16:creationId xmlns:a16="http://schemas.microsoft.com/office/drawing/2014/main" id="{C88BC898-594F-461D-8FFA-DCB1EA373A6C}"/>
              </a:ext>
            </a:extLst>
          </p:cNvPr>
          <p:cNvSpPr>
            <a:spLocks noGrp="1"/>
          </p:cNvSpPr>
          <p:nvPr>
            <p:ph type="ftr" sz="quarter" idx="15"/>
          </p:nvPr>
        </p:nvSpPr>
        <p:spPr/>
        <p:txBody>
          <a:bodyPr/>
          <a:lstStyle>
            <a:lvl1pPr algn="ctr">
              <a:defRPr sz="1200">
                <a:solidFill>
                  <a:schemeClr val="bg1"/>
                </a:solidFill>
              </a:defRPr>
            </a:lvl1pPr>
          </a:lstStyle>
          <a:p>
            <a:pPr>
              <a:defRPr/>
            </a:pPr>
            <a:r>
              <a:rPr lang="en-US"/>
              <a:t>Optional Tagline Goes Here </a:t>
            </a:r>
            <a:r>
              <a:rPr lang="en-US">
                <a:solidFill>
                  <a:schemeClr val="accent2"/>
                </a:solidFill>
              </a:rPr>
              <a:t>|</a:t>
            </a:r>
            <a:r>
              <a:rPr lang="en-US"/>
              <a:t>  mndot.gov/</a:t>
            </a:r>
          </a:p>
        </p:txBody>
      </p:sp>
      <p:sp>
        <p:nvSpPr>
          <p:cNvPr id="7" name="Slide Number Placeholder 6">
            <a:extLst>
              <a:ext uri="{FF2B5EF4-FFF2-40B4-BE49-F238E27FC236}">
                <a16:creationId xmlns:a16="http://schemas.microsoft.com/office/drawing/2014/main" id="{1D520117-5E01-474B-85AC-3F5E9B802045}"/>
              </a:ext>
            </a:extLst>
          </p:cNvPr>
          <p:cNvSpPr>
            <a:spLocks noGrp="1"/>
          </p:cNvSpPr>
          <p:nvPr>
            <p:ph type="sldNum" sz="quarter" idx="16"/>
          </p:nvPr>
        </p:nvSpPr>
        <p:spPr/>
        <p:txBody>
          <a:bodyPr/>
          <a:lstStyle>
            <a:lvl1pPr>
              <a:defRPr>
                <a:solidFill>
                  <a:schemeClr val="bg1"/>
                </a:solidFill>
              </a:defRPr>
            </a:lvl1pPr>
          </a:lstStyle>
          <a:p>
            <a:fld id="{D443FB61-74B1-409A-A896-32C36AF50D7A}" type="slidenum">
              <a:rPr lang="en-US" altLang="en-US"/>
              <a:pPr/>
              <a:t>‹#›</a:t>
            </a:fld>
            <a:endParaRPr lang="en-US" altLang="en-US"/>
          </a:p>
        </p:txBody>
      </p:sp>
    </p:spTree>
    <p:extLst>
      <p:ext uri="{BB962C8B-B14F-4D97-AF65-F5344CB8AC3E}">
        <p14:creationId xmlns:p14="http://schemas.microsoft.com/office/powerpoint/2010/main" val="9582546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Agenda">
    <p:bg>
      <p:bgPr>
        <a:solidFill>
          <a:srgbClr val="E8E8E8"/>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4A57D67-23C7-4D94-BD5D-7AFB333FEBFB}"/>
              </a:ext>
            </a:extLst>
          </p:cNvPr>
          <p:cNvSpPr/>
          <p:nvPr userDrawn="1"/>
        </p:nvSpPr>
        <p:spPr>
          <a:xfrm>
            <a:off x="0" y="0"/>
            <a:ext cx="9144000" cy="12192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solidFill>
                <a:schemeClr val="tx1"/>
              </a:solidFill>
            </a:endParaRPr>
          </a:p>
        </p:txBody>
      </p:sp>
      <p:sp>
        <p:nvSpPr>
          <p:cNvPr id="5" name="Rectangle 4">
            <a:extLst>
              <a:ext uri="{FF2B5EF4-FFF2-40B4-BE49-F238E27FC236}">
                <a16:creationId xmlns:a16="http://schemas.microsoft.com/office/drawing/2014/main" id="{D8AF1CE6-E604-4A41-83E0-D6CE09C395D3}"/>
              </a:ext>
            </a:extLst>
          </p:cNvPr>
          <p:cNvSpPr/>
          <p:nvPr userDrawn="1"/>
        </p:nvSpPr>
        <p:spPr>
          <a:xfrm>
            <a:off x="0" y="1216025"/>
            <a:ext cx="9144000" cy="11906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2" name="Title 1"/>
          <p:cNvSpPr>
            <a:spLocks noGrp="1"/>
          </p:cNvSpPr>
          <p:nvPr>
            <p:ph type="title"/>
          </p:nvPr>
        </p:nvSpPr>
        <p:spPr>
          <a:xfrm>
            <a:off x="628650" y="152400"/>
            <a:ext cx="7886700" cy="914400"/>
          </a:xfrm>
        </p:spPr>
        <p:txBody>
          <a:bodyPr>
            <a:normAutofit/>
          </a:bodyPr>
          <a:lstStyle>
            <a:lvl1pPr algn="r">
              <a:defRPr sz="3600">
                <a:solidFill>
                  <a:schemeClr val="bg1"/>
                </a:solidFill>
              </a:defRPr>
            </a:lvl1pPr>
          </a:lstStyle>
          <a:p>
            <a:r>
              <a:rPr lang="en-US"/>
              <a:t>Click to edit Master title style</a:t>
            </a:r>
            <a:endParaRPr lang="en-US" dirty="0"/>
          </a:p>
        </p:txBody>
      </p:sp>
      <p:sp>
        <p:nvSpPr>
          <p:cNvPr id="12" name="Table Placeholder 9"/>
          <p:cNvSpPr>
            <a:spLocks noGrp="1"/>
          </p:cNvSpPr>
          <p:nvPr>
            <p:ph type="tbl" sz="quarter" idx="13"/>
          </p:nvPr>
        </p:nvSpPr>
        <p:spPr>
          <a:xfrm>
            <a:off x="628650" y="1335089"/>
            <a:ext cx="7886700" cy="4841875"/>
          </a:xfrm>
        </p:spPr>
        <p:txBody>
          <a:bodyPr rtlCol="0">
            <a:normAutofit/>
          </a:bodyPr>
          <a:lstStyle/>
          <a:p>
            <a:pPr lvl="0"/>
            <a:endParaRPr lang="en-US" noProof="0" dirty="0"/>
          </a:p>
        </p:txBody>
      </p:sp>
      <p:sp>
        <p:nvSpPr>
          <p:cNvPr id="6" name="Date Placeholder 3">
            <a:extLst>
              <a:ext uri="{FF2B5EF4-FFF2-40B4-BE49-F238E27FC236}">
                <a16:creationId xmlns:a16="http://schemas.microsoft.com/office/drawing/2014/main" id="{8819ECD5-3E12-460F-9FA8-24AF60C24B0E}"/>
              </a:ext>
            </a:extLst>
          </p:cNvPr>
          <p:cNvSpPr>
            <a:spLocks noGrp="1"/>
          </p:cNvSpPr>
          <p:nvPr>
            <p:ph type="dt" sz="half" idx="14"/>
          </p:nvPr>
        </p:nvSpPr>
        <p:spPr/>
        <p:txBody>
          <a:bodyPr/>
          <a:lstStyle>
            <a:lvl1pPr>
              <a:defRPr/>
            </a:lvl1pPr>
          </a:lstStyle>
          <a:p>
            <a:pPr>
              <a:defRPr/>
            </a:pPr>
            <a:fld id="{CE7034ED-C48F-47BA-8E4C-F789465C4B2E}" type="datetime1">
              <a:rPr lang="en-US"/>
              <a:pPr>
                <a:defRPr/>
              </a:pPr>
              <a:t>12/16/2021</a:t>
            </a:fld>
            <a:endParaRPr lang="en-US" dirty="0"/>
          </a:p>
        </p:txBody>
      </p:sp>
      <p:sp>
        <p:nvSpPr>
          <p:cNvPr id="7" name="Footer Placeholder 4">
            <a:extLst>
              <a:ext uri="{FF2B5EF4-FFF2-40B4-BE49-F238E27FC236}">
                <a16:creationId xmlns:a16="http://schemas.microsoft.com/office/drawing/2014/main" id="{3A4D4CFB-3422-4162-99E3-27672DE8E8E3}"/>
              </a:ext>
            </a:extLst>
          </p:cNvPr>
          <p:cNvSpPr>
            <a:spLocks noGrp="1"/>
          </p:cNvSpPr>
          <p:nvPr>
            <p:ph type="ftr" sz="quarter" idx="15"/>
          </p:nvPr>
        </p:nvSpPr>
        <p:spPr/>
        <p:txBody>
          <a:bodyPr/>
          <a:lstStyle>
            <a:lvl1pPr algn="ctr">
              <a:defRPr sz="1200">
                <a:solidFill>
                  <a:schemeClr val="tx2"/>
                </a:solidFill>
              </a:defRPr>
            </a:lvl1pPr>
          </a:lstStyle>
          <a:p>
            <a:pPr>
              <a:defRPr/>
            </a:pPr>
            <a:r>
              <a:rPr lang="en-US"/>
              <a:t>Optional Tagline Goes Here </a:t>
            </a:r>
            <a:r>
              <a:rPr lang="en-US">
                <a:solidFill>
                  <a:schemeClr val="accent1"/>
                </a:solidFill>
              </a:rPr>
              <a:t>|</a:t>
            </a:r>
            <a:r>
              <a:rPr lang="en-US"/>
              <a:t> mndot.gov/</a:t>
            </a:r>
          </a:p>
        </p:txBody>
      </p:sp>
      <p:sp>
        <p:nvSpPr>
          <p:cNvPr id="8" name="Slide Number Placeholder 5">
            <a:extLst>
              <a:ext uri="{FF2B5EF4-FFF2-40B4-BE49-F238E27FC236}">
                <a16:creationId xmlns:a16="http://schemas.microsoft.com/office/drawing/2014/main" id="{EA2660B3-9C30-46E0-825C-843B38DBC127}"/>
              </a:ext>
            </a:extLst>
          </p:cNvPr>
          <p:cNvSpPr>
            <a:spLocks noGrp="1"/>
          </p:cNvSpPr>
          <p:nvPr>
            <p:ph type="sldNum" sz="quarter" idx="16"/>
          </p:nvPr>
        </p:nvSpPr>
        <p:spPr/>
        <p:txBody>
          <a:bodyPr/>
          <a:lstStyle>
            <a:lvl1pPr>
              <a:defRPr/>
            </a:lvl1pPr>
          </a:lstStyle>
          <a:p>
            <a:fld id="{B7C2CF76-DCC5-46D7-A3D3-95C9B9444A2E}" type="slidenum">
              <a:rPr lang="en-US" altLang="en-US"/>
              <a:pPr/>
              <a:t>‹#›</a:t>
            </a:fld>
            <a:endParaRPr lang="en-US" altLang="en-US"/>
          </a:p>
        </p:txBody>
      </p:sp>
    </p:spTree>
    <p:extLst>
      <p:ext uri="{BB962C8B-B14F-4D97-AF65-F5344CB8AC3E}">
        <p14:creationId xmlns:p14="http://schemas.microsoft.com/office/powerpoint/2010/main" val="1200377175"/>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Full Image Black Circle Overlay">
    <p:spTree>
      <p:nvGrpSpPr>
        <p:cNvPr id="1" name=""/>
        <p:cNvGrpSpPr/>
        <p:nvPr/>
      </p:nvGrpSpPr>
      <p:grpSpPr>
        <a:xfrm>
          <a:off x="0" y="0"/>
          <a:ext cx="0" cy="0"/>
          <a:chOff x="0" y="0"/>
          <a:chExt cx="0" cy="0"/>
        </a:xfrm>
      </p:grpSpPr>
      <p:sp>
        <p:nvSpPr>
          <p:cNvPr id="7" name="Picture Placeholder 6"/>
          <p:cNvSpPr>
            <a:spLocks noGrp="1"/>
          </p:cNvSpPr>
          <p:nvPr>
            <p:ph type="pic" sz="quarter" idx="13"/>
          </p:nvPr>
        </p:nvSpPr>
        <p:spPr>
          <a:xfrm>
            <a:off x="0" y="0"/>
            <a:ext cx="9144000" cy="6858000"/>
          </a:xfrm>
        </p:spPr>
        <p:txBody>
          <a:bodyPr rtlCol="0">
            <a:normAutofit/>
          </a:bodyPr>
          <a:lstStyle/>
          <a:p>
            <a:pPr lvl="0"/>
            <a:endParaRPr lang="en-US" noProof="0" dirty="0"/>
          </a:p>
        </p:txBody>
      </p:sp>
      <p:sp>
        <p:nvSpPr>
          <p:cNvPr id="2" name="Title 1"/>
          <p:cNvSpPr>
            <a:spLocks noGrp="1"/>
          </p:cNvSpPr>
          <p:nvPr>
            <p:ph type="title"/>
          </p:nvPr>
        </p:nvSpPr>
        <p:spPr>
          <a:xfrm>
            <a:off x="4609968" y="685800"/>
            <a:ext cx="4114800" cy="3959352"/>
          </a:xfrm>
          <a:prstGeom prst="ellipse">
            <a:avLst/>
          </a:prstGeom>
          <a:solidFill>
            <a:srgbClr val="003865">
              <a:alpha val="87843"/>
            </a:srgbClr>
          </a:solidFill>
        </p:spPr>
        <p:txBody>
          <a:bodyPr>
            <a:noAutofit/>
          </a:bodyPr>
          <a:lstStyle>
            <a:lvl1pPr algn="ctr">
              <a:tabLst>
                <a:tab pos="2341504" algn="l"/>
                <a:tab pos="3770219" algn="l"/>
              </a:tabLst>
              <a:defRPr sz="5500" baseline="0">
                <a:solidFill>
                  <a:schemeClr val="bg1"/>
                </a:solidFill>
              </a:defRPr>
            </a:lvl1pPr>
          </a:lstStyle>
          <a:p>
            <a:r>
              <a:rPr lang="en-US"/>
              <a:t>Click to edit Master title style</a:t>
            </a:r>
            <a:endParaRPr lang="en-US" dirty="0"/>
          </a:p>
        </p:txBody>
      </p:sp>
      <p:sp>
        <p:nvSpPr>
          <p:cNvPr id="4" name="Date Placeholder 2">
            <a:extLst>
              <a:ext uri="{FF2B5EF4-FFF2-40B4-BE49-F238E27FC236}">
                <a16:creationId xmlns:a16="http://schemas.microsoft.com/office/drawing/2014/main" id="{11337648-C3B8-4920-A8C9-9588E1DB712F}"/>
              </a:ext>
            </a:extLst>
          </p:cNvPr>
          <p:cNvSpPr>
            <a:spLocks noGrp="1"/>
          </p:cNvSpPr>
          <p:nvPr>
            <p:ph type="dt" sz="half" idx="14"/>
          </p:nvPr>
        </p:nvSpPr>
        <p:spPr/>
        <p:txBody>
          <a:bodyPr/>
          <a:lstStyle>
            <a:lvl1pPr>
              <a:defRPr>
                <a:solidFill>
                  <a:schemeClr val="bg1"/>
                </a:solidFill>
              </a:defRPr>
            </a:lvl1pPr>
          </a:lstStyle>
          <a:p>
            <a:pPr>
              <a:defRPr/>
            </a:pPr>
            <a:fld id="{57F80673-3896-4A30-9AED-02A73C272CEF}" type="datetime1">
              <a:rPr lang="en-US"/>
              <a:pPr>
                <a:defRPr/>
              </a:pPr>
              <a:t>12/16/2021</a:t>
            </a:fld>
            <a:endParaRPr lang="en-US" dirty="0"/>
          </a:p>
        </p:txBody>
      </p:sp>
      <p:sp>
        <p:nvSpPr>
          <p:cNvPr id="5" name="Footer Placeholder 4">
            <a:extLst>
              <a:ext uri="{FF2B5EF4-FFF2-40B4-BE49-F238E27FC236}">
                <a16:creationId xmlns:a16="http://schemas.microsoft.com/office/drawing/2014/main" id="{5ADC7A96-4594-4C92-8E03-E343AD36ACAD}"/>
              </a:ext>
            </a:extLst>
          </p:cNvPr>
          <p:cNvSpPr>
            <a:spLocks noGrp="1"/>
          </p:cNvSpPr>
          <p:nvPr>
            <p:ph type="ftr" sz="quarter" idx="15"/>
          </p:nvPr>
        </p:nvSpPr>
        <p:spPr/>
        <p:txBody>
          <a:bodyPr/>
          <a:lstStyle>
            <a:lvl1pPr>
              <a:defRPr>
                <a:solidFill>
                  <a:schemeClr val="bg1"/>
                </a:solidFill>
              </a:defRPr>
            </a:lvl1pPr>
          </a:lstStyle>
          <a:p>
            <a:pPr>
              <a:defRPr/>
            </a:pPr>
            <a:r>
              <a:rPr lang="en-US"/>
              <a:t>Optional Tagline Goes Here </a:t>
            </a:r>
            <a:r>
              <a:rPr lang="en-US">
                <a:solidFill>
                  <a:schemeClr val="accent2"/>
                </a:solidFill>
              </a:rPr>
              <a:t>|</a:t>
            </a:r>
            <a:r>
              <a:rPr lang="en-US"/>
              <a:t>  mndot.gov/</a:t>
            </a:r>
          </a:p>
        </p:txBody>
      </p:sp>
      <p:sp>
        <p:nvSpPr>
          <p:cNvPr id="6" name="Slide Number Placeholder 3">
            <a:extLst>
              <a:ext uri="{FF2B5EF4-FFF2-40B4-BE49-F238E27FC236}">
                <a16:creationId xmlns:a16="http://schemas.microsoft.com/office/drawing/2014/main" id="{11CCB124-387A-468E-B219-F51664B7D792}"/>
              </a:ext>
            </a:extLst>
          </p:cNvPr>
          <p:cNvSpPr>
            <a:spLocks noGrp="1"/>
          </p:cNvSpPr>
          <p:nvPr>
            <p:ph type="sldNum" sz="quarter" idx="16"/>
          </p:nvPr>
        </p:nvSpPr>
        <p:spPr/>
        <p:txBody>
          <a:bodyPr/>
          <a:lstStyle>
            <a:lvl1pPr>
              <a:defRPr>
                <a:solidFill>
                  <a:schemeClr val="bg1"/>
                </a:solidFill>
              </a:defRPr>
            </a:lvl1pPr>
          </a:lstStyle>
          <a:p>
            <a:fld id="{62F21D0E-1C83-401F-B5E9-99998C066C19}" type="slidenum">
              <a:rPr lang="en-US" altLang="en-US"/>
              <a:pPr/>
              <a:t>‹#›</a:t>
            </a:fld>
            <a:endParaRPr lang="en-US" altLang="en-US"/>
          </a:p>
        </p:txBody>
      </p:sp>
    </p:spTree>
    <p:extLst>
      <p:ext uri="{BB962C8B-B14F-4D97-AF65-F5344CB8AC3E}">
        <p14:creationId xmlns:p14="http://schemas.microsoft.com/office/powerpoint/2010/main" val="627712520"/>
      </p:ext>
    </p:extLst>
  </p:cSld>
  <p:clrMapOvr>
    <a:masterClrMapping/>
  </p:clrMapOvr>
  <p:hf sldNum="0" hdr="0" ftr="0" dt="0"/>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Full Image Multiple Circle Overlay">
    <p:spTree>
      <p:nvGrpSpPr>
        <p:cNvPr id="1" name=""/>
        <p:cNvGrpSpPr/>
        <p:nvPr/>
      </p:nvGrpSpPr>
      <p:grpSpPr>
        <a:xfrm>
          <a:off x="0" y="0"/>
          <a:ext cx="0" cy="0"/>
          <a:chOff x="0" y="0"/>
          <a:chExt cx="0" cy="0"/>
        </a:xfrm>
      </p:grpSpPr>
      <p:sp>
        <p:nvSpPr>
          <p:cNvPr id="10" name="Picture Placeholder 6"/>
          <p:cNvSpPr>
            <a:spLocks noGrp="1"/>
          </p:cNvSpPr>
          <p:nvPr>
            <p:ph type="pic" sz="quarter" idx="15"/>
          </p:nvPr>
        </p:nvSpPr>
        <p:spPr>
          <a:xfrm>
            <a:off x="0" y="0"/>
            <a:ext cx="9144000" cy="6858000"/>
          </a:xfrm>
        </p:spPr>
        <p:txBody>
          <a:bodyPr rtlCol="0">
            <a:normAutofit/>
          </a:bodyPr>
          <a:lstStyle/>
          <a:p>
            <a:pPr lvl="0"/>
            <a:endParaRPr lang="en-US" noProof="0" dirty="0"/>
          </a:p>
        </p:txBody>
      </p:sp>
      <p:sp>
        <p:nvSpPr>
          <p:cNvPr id="2" name="Title 1"/>
          <p:cNvSpPr>
            <a:spLocks noGrp="1"/>
          </p:cNvSpPr>
          <p:nvPr>
            <p:ph type="title"/>
          </p:nvPr>
        </p:nvSpPr>
        <p:spPr>
          <a:xfrm>
            <a:off x="4267199" y="912530"/>
            <a:ext cx="3519141" cy="3403438"/>
          </a:xfrm>
          <a:prstGeom prst="ellipse">
            <a:avLst/>
          </a:prstGeom>
          <a:solidFill>
            <a:srgbClr val="003865">
              <a:alpha val="87843"/>
            </a:srgbClr>
          </a:solidFill>
        </p:spPr>
        <p:txBody>
          <a:bodyPr>
            <a:noAutofit/>
          </a:bodyPr>
          <a:lstStyle>
            <a:lvl1pPr algn="ctr">
              <a:tabLst>
                <a:tab pos="3770219" algn="l"/>
              </a:tabLst>
              <a:defRPr sz="4500" baseline="0">
                <a:solidFill>
                  <a:schemeClr val="bg1"/>
                </a:solidFill>
              </a:defRPr>
            </a:lvl1pPr>
          </a:lstStyle>
          <a:p>
            <a:r>
              <a:rPr lang="en-US"/>
              <a:t>Click to edit Master title style</a:t>
            </a:r>
            <a:endParaRPr lang="en-US" dirty="0"/>
          </a:p>
        </p:txBody>
      </p:sp>
      <p:sp>
        <p:nvSpPr>
          <p:cNvPr id="9" name="Text Placeholder 7"/>
          <p:cNvSpPr>
            <a:spLocks noGrp="1"/>
          </p:cNvSpPr>
          <p:nvPr>
            <p:ph type="body" sz="quarter" idx="14"/>
          </p:nvPr>
        </p:nvSpPr>
        <p:spPr>
          <a:xfrm>
            <a:off x="7158613" y="524007"/>
            <a:ext cx="1616475" cy="1521646"/>
          </a:xfrm>
          <a:prstGeom prst="ellipse">
            <a:avLst/>
          </a:prstGeom>
          <a:solidFill>
            <a:srgbClr val="78BE21">
              <a:alpha val="87843"/>
            </a:srgbClr>
          </a:solidFill>
        </p:spPr>
        <p:txBody>
          <a:bodyPr anchor="ctr">
            <a:normAutofit/>
          </a:bodyPr>
          <a:lstStyle>
            <a:lvl1pPr marL="0" indent="0" algn="ctr">
              <a:buNone/>
              <a:defRPr sz="2500" baseline="0">
                <a:solidFill>
                  <a:schemeClr val="tx2"/>
                </a:solidFill>
                <a:latin typeface="+mn-lt"/>
              </a:defRPr>
            </a:lvl1pPr>
          </a:lstStyle>
          <a:p>
            <a:pPr lvl="0"/>
            <a:r>
              <a:rPr lang="en-US"/>
              <a:t>Click to edit Master text styles</a:t>
            </a:r>
          </a:p>
        </p:txBody>
      </p:sp>
      <p:sp>
        <p:nvSpPr>
          <p:cNvPr id="8" name="Text Placeholder 7"/>
          <p:cNvSpPr>
            <a:spLocks noGrp="1"/>
          </p:cNvSpPr>
          <p:nvPr>
            <p:ph type="body" sz="quarter" idx="13"/>
          </p:nvPr>
        </p:nvSpPr>
        <p:spPr>
          <a:xfrm>
            <a:off x="6667369" y="3298351"/>
            <a:ext cx="1978484" cy="1916747"/>
          </a:xfrm>
          <a:prstGeom prst="ellipse">
            <a:avLst/>
          </a:prstGeom>
          <a:solidFill>
            <a:srgbClr val="000000">
              <a:alpha val="87843"/>
            </a:srgbClr>
          </a:solidFill>
        </p:spPr>
        <p:txBody>
          <a:bodyPr anchor="ctr">
            <a:normAutofit/>
          </a:bodyPr>
          <a:lstStyle>
            <a:lvl1pPr marL="0" indent="0" algn="ctr">
              <a:buNone/>
              <a:defRPr sz="2500" baseline="0">
                <a:solidFill>
                  <a:schemeClr val="bg1"/>
                </a:solidFill>
                <a:latin typeface="+mn-lt"/>
              </a:defRPr>
            </a:lvl1pPr>
          </a:lstStyle>
          <a:p>
            <a:pPr lvl="0"/>
            <a:r>
              <a:rPr lang="en-US"/>
              <a:t>Click to edit Master text styles</a:t>
            </a:r>
          </a:p>
        </p:txBody>
      </p:sp>
      <p:sp>
        <p:nvSpPr>
          <p:cNvPr id="6" name="Date Placeholder 2">
            <a:extLst>
              <a:ext uri="{FF2B5EF4-FFF2-40B4-BE49-F238E27FC236}">
                <a16:creationId xmlns:a16="http://schemas.microsoft.com/office/drawing/2014/main" id="{0DBEC5AD-526C-48DE-948F-F646FDB864FD}"/>
              </a:ext>
            </a:extLst>
          </p:cNvPr>
          <p:cNvSpPr>
            <a:spLocks noGrp="1"/>
          </p:cNvSpPr>
          <p:nvPr>
            <p:ph type="dt" sz="half" idx="16"/>
          </p:nvPr>
        </p:nvSpPr>
        <p:spPr/>
        <p:txBody>
          <a:bodyPr/>
          <a:lstStyle>
            <a:lvl1pPr>
              <a:defRPr>
                <a:solidFill>
                  <a:schemeClr val="bg1"/>
                </a:solidFill>
              </a:defRPr>
            </a:lvl1pPr>
          </a:lstStyle>
          <a:p>
            <a:pPr>
              <a:defRPr/>
            </a:pPr>
            <a:fld id="{D78186F1-3C23-4E3F-B1A5-C3D44BEB4761}" type="datetime1">
              <a:rPr lang="en-US"/>
              <a:pPr>
                <a:defRPr/>
              </a:pPr>
              <a:t>12/16/2021</a:t>
            </a:fld>
            <a:endParaRPr lang="en-US" dirty="0"/>
          </a:p>
        </p:txBody>
      </p:sp>
      <p:sp>
        <p:nvSpPr>
          <p:cNvPr id="7" name="Footer Placeholder 4">
            <a:extLst>
              <a:ext uri="{FF2B5EF4-FFF2-40B4-BE49-F238E27FC236}">
                <a16:creationId xmlns:a16="http://schemas.microsoft.com/office/drawing/2014/main" id="{5E549497-2FE5-4043-B940-F5B25EC19F77}"/>
              </a:ext>
            </a:extLst>
          </p:cNvPr>
          <p:cNvSpPr>
            <a:spLocks noGrp="1"/>
          </p:cNvSpPr>
          <p:nvPr>
            <p:ph type="ftr" sz="quarter" idx="17"/>
          </p:nvPr>
        </p:nvSpPr>
        <p:spPr/>
        <p:txBody>
          <a:bodyPr/>
          <a:lstStyle>
            <a:lvl1pPr>
              <a:defRPr>
                <a:solidFill>
                  <a:schemeClr val="bg1"/>
                </a:solidFill>
              </a:defRPr>
            </a:lvl1pPr>
          </a:lstStyle>
          <a:p>
            <a:pPr>
              <a:defRPr/>
            </a:pPr>
            <a:r>
              <a:rPr lang="en-US"/>
              <a:t>Optional Tagline Goes Here </a:t>
            </a:r>
            <a:r>
              <a:rPr lang="en-US">
                <a:solidFill>
                  <a:schemeClr val="accent2"/>
                </a:solidFill>
              </a:rPr>
              <a:t>|</a:t>
            </a:r>
            <a:r>
              <a:rPr lang="en-US"/>
              <a:t>  mndot.gov/</a:t>
            </a:r>
          </a:p>
        </p:txBody>
      </p:sp>
      <p:sp>
        <p:nvSpPr>
          <p:cNvPr id="11" name="Slide Number Placeholder 3">
            <a:extLst>
              <a:ext uri="{FF2B5EF4-FFF2-40B4-BE49-F238E27FC236}">
                <a16:creationId xmlns:a16="http://schemas.microsoft.com/office/drawing/2014/main" id="{AB233B7E-207A-4CC1-8417-205BAFE545AD}"/>
              </a:ext>
            </a:extLst>
          </p:cNvPr>
          <p:cNvSpPr>
            <a:spLocks noGrp="1"/>
          </p:cNvSpPr>
          <p:nvPr>
            <p:ph type="sldNum" sz="quarter" idx="18"/>
          </p:nvPr>
        </p:nvSpPr>
        <p:spPr/>
        <p:txBody>
          <a:bodyPr/>
          <a:lstStyle>
            <a:lvl1pPr>
              <a:defRPr>
                <a:solidFill>
                  <a:schemeClr val="bg1"/>
                </a:solidFill>
              </a:defRPr>
            </a:lvl1pPr>
          </a:lstStyle>
          <a:p>
            <a:fld id="{57EA9A88-19C5-47A2-91AC-DD7CDE83A86E}" type="slidenum">
              <a:rPr lang="en-US" altLang="en-US"/>
              <a:pPr/>
              <a:t>‹#›</a:t>
            </a:fld>
            <a:endParaRPr lang="en-US" altLang="en-US"/>
          </a:p>
        </p:txBody>
      </p:sp>
    </p:spTree>
    <p:extLst>
      <p:ext uri="{BB962C8B-B14F-4D97-AF65-F5344CB8AC3E}">
        <p14:creationId xmlns:p14="http://schemas.microsoft.com/office/powerpoint/2010/main" val="3187552565"/>
      </p:ext>
    </p:extLst>
  </p:cSld>
  <p:clrMapOvr>
    <a:masterClrMapping/>
  </p:clrMapOvr>
  <p:hf sldNum="0" hdr="0" ftr="0" dt="0"/>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Quote Black Box Overlay">
    <p:spTree>
      <p:nvGrpSpPr>
        <p:cNvPr id="1" name=""/>
        <p:cNvGrpSpPr/>
        <p:nvPr/>
      </p:nvGrpSpPr>
      <p:grpSpPr>
        <a:xfrm>
          <a:off x="0" y="0"/>
          <a:ext cx="0" cy="0"/>
          <a:chOff x="0" y="0"/>
          <a:chExt cx="0" cy="0"/>
        </a:xfrm>
      </p:grpSpPr>
      <p:sp>
        <p:nvSpPr>
          <p:cNvPr id="7" name="Picture Placeholder 6"/>
          <p:cNvSpPr>
            <a:spLocks noGrp="1"/>
          </p:cNvSpPr>
          <p:nvPr>
            <p:ph type="pic" sz="quarter" idx="13"/>
          </p:nvPr>
        </p:nvSpPr>
        <p:spPr>
          <a:xfrm>
            <a:off x="0" y="0"/>
            <a:ext cx="9144000" cy="6858000"/>
          </a:xfrm>
        </p:spPr>
        <p:txBody>
          <a:bodyPr rtlCol="0">
            <a:normAutofit/>
          </a:bodyPr>
          <a:lstStyle/>
          <a:p>
            <a:pPr lvl="0"/>
            <a:endParaRPr lang="en-US" noProof="0" dirty="0"/>
          </a:p>
        </p:txBody>
      </p:sp>
      <p:sp>
        <p:nvSpPr>
          <p:cNvPr id="2" name="Title 1"/>
          <p:cNvSpPr>
            <a:spLocks noGrp="1"/>
          </p:cNvSpPr>
          <p:nvPr>
            <p:ph type="title"/>
          </p:nvPr>
        </p:nvSpPr>
        <p:spPr>
          <a:xfrm>
            <a:off x="1724608" y="1609867"/>
            <a:ext cx="5694788" cy="3638266"/>
          </a:xfrm>
          <a:solidFill>
            <a:srgbClr val="003865">
              <a:alpha val="87843"/>
            </a:srgbClr>
          </a:solidFill>
        </p:spPr>
        <p:txBody>
          <a:bodyPr>
            <a:noAutofit/>
          </a:bodyPr>
          <a:lstStyle>
            <a:lvl1pPr algn="ctr">
              <a:spcAft>
                <a:spcPts val="1000"/>
              </a:spcAft>
              <a:tabLst>
                <a:tab pos="3770219" algn="l"/>
              </a:tabLst>
              <a:defRPr sz="7000" baseline="0">
                <a:solidFill>
                  <a:schemeClr val="bg1"/>
                </a:solidFill>
              </a:defRPr>
            </a:lvl1pPr>
          </a:lstStyle>
          <a:p>
            <a:r>
              <a:rPr lang="en-US"/>
              <a:t>Click to edit Master title style</a:t>
            </a:r>
            <a:endParaRPr lang="en-US" dirty="0"/>
          </a:p>
        </p:txBody>
      </p:sp>
      <p:sp>
        <p:nvSpPr>
          <p:cNvPr id="4" name="Date Placeholder 2">
            <a:extLst>
              <a:ext uri="{FF2B5EF4-FFF2-40B4-BE49-F238E27FC236}">
                <a16:creationId xmlns:a16="http://schemas.microsoft.com/office/drawing/2014/main" id="{902CD6BD-689D-40EF-A8C1-EB26126DB3B4}"/>
              </a:ext>
            </a:extLst>
          </p:cNvPr>
          <p:cNvSpPr>
            <a:spLocks noGrp="1"/>
          </p:cNvSpPr>
          <p:nvPr>
            <p:ph type="dt" sz="half" idx="14"/>
          </p:nvPr>
        </p:nvSpPr>
        <p:spPr/>
        <p:txBody>
          <a:bodyPr/>
          <a:lstStyle>
            <a:lvl1pPr>
              <a:defRPr>
                <a:solidFill>
                  <a:schemeClr val="bg1"/>
                </a:solidFill>
              </a:defRPr>
            </a:lvl1pPr>
          </a:lstStyle>
          <a:p>
            <a:pPr>
              <a:defRPr/>
            </a:pPr>
            <a:fld id="{A9DCD5A5-27B7-4C07-BFD8-00EE26130908}" type="datetime1">
              <a:rPr lang="en-US"/>
              <a:pPr>
                <a:defRPr/>
              </a:pPr>
              <a:t>12/16/2021</a:t>
            </a:fld>
            <a:endParaRPr lang="en-US" dirty="0"/>
          </a:p>
        </p:txBody>
      </p:sp>
      <p:sp>
        <p:nvSpPr>
          <p:cNvPr id="5" name="Footer Placeholder 4">
            <a:extLst>
              <a:ext uri="{FF2B5EF4-FFF2-40B4-BE49-F238E27FC236}">
                <a16:creationId xmlns:a16="http://schemas.microsoft.com/office/drawing/2014/main" id="{3B73E5CB-9AFA-4BA4-9281-AE37B4BF4538}"/>
              </a:ext>
            </a:extLst>
          </p:cNvPr>
          <p:cNvSpPr>
            <a:spLocks noGrp="1"/>
          </p:cNvSpPr>
          <p:nvPr>
            <p:ph type="ftr" sz="quarter" idx="15"/>
          </p:nvPr>
        </p:nvSpPr>
        <p:spPr/>
        <p:txBody>
          <a:bodyPr/>
          <a:lstStyle>
            <a:lvl1pPr>
              <a:defRPr>
                <a:solidFill>
                  <a:schemeClr val="bg1"/>
                </a:solidFill>
              </a:defRPr>
            </a:lvl1pPr>
          </a:lstStyle>
          <a:p>
            <a:pPr>
              <a:defRPr/>
            </a:pPr>
            <a:r>
              <a:rPr lang="en-US"/>
              <a:t>Optional Tagline Goes Here </a:t>
            </a:r>
            <a:r>
              <a:rPr lang="en-US">
                <a:solidFill>
                  <a:schemeClr val="accent2"/>
                </a:solidFill>
              </a:rPr>
              <a:t>|</a:t>
            </a:r>
            <a:r>
              <a:rPr lang="en-US"/>
              <a:t>  mndot.gov/</a:t>
            </a:r>
          </a:p>
        </p:txBody>
      </p:sp>
      <p:sp>
        <p:nvSpPr>
          <p:cNvPr id="6" name="Slide Number Placeholder 3">
            <a:extLst>
              <a:ext uri="{FF2B5EF4-FFF2-40B4-BE49-F238E27FC236}">
                <a16:creationId xmlns:a16="http://schemas.microsoft.com/office/drawing/2014/main" id="{DB6B207F-72A8-4069-9337-5E9C71968D48}"/>
              </a:ext>
            </a:extLst>
          </p:cNvPr>
          <p:cNvSpPr>
            <a:spLocks noGrp="1"/>
          </p:cNvSpPr>
          <p:nvPr>
            <p:ph type="sldNum" sz="quarter" idx="16"/>
          </p:nvPr>
        </p:nvSpPr>
        <p:spPr/>
        <p:txBody>
          <a:bodyPr/>
          <a:lstStyle>
            <a:lvl1pPr>
              <a:defRPr>
                <a:solidFill>
                  <a:schemeClr val="bg1"/>
                </a:solidFill>
              </a:defRPr>
            </a:lvl1pPr>
          </a:lstStyle>
          <a:p>
            <a:fld id="{3D20ED5D-817B-4A06-B915-2848DD8D0C3A}" type="slidenum">
              <a:rPr lang="en-US" altLang="en-US"/>
              <a:pPr/>
              <a:t>‹#›</a:t>
            </a:fld>
            <a:endParaRPr lang="en-US" altLang="en-US"/>
          </a:p>
        </p:txBody>
      </p:sp>
    </p:spTree>
    <p:extLst>
      <p:ext uri="{BB962C8B-B14F-4D97-AF65-F5344CB8AC3E}">
        <p14:creationId xmlns:p14="http://schemas.microsoft.com/office/powerpoint/2010/main" val="1458630366"/>
      </p:ext>
    </p:extLst>
  </p:cSld>
  <p:clrMapOvr>
    <a:masterClrMapping/>
  </p:clrMapOvr>
  <p:hf sldNum="0" hdr="0" ftr="0" dt="0"/>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Quote Solid Red Backgroun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8" name="Title 1"/>
          <p:cNvSpPr>
            <a:spLocks noGrp="1"/>
          </p:cNvSpPr>
          <p:nvPr>
            <p:ph type="title"/>
          </p:nvPr>
        </p:nvSpPr>
        <p:spPr>
          <a:xfrm>
            <a:off x="628650" y="1389686"/>
            <a:ext cx="7886700" cy="1340989"/>
          </a:xfrm>
        </p:spPr>
        <p:txBody>
          <a:bodyPr>
            <a:noAutofit/>
          </a:bodyPr>
          <a:lstStyle>
            <a:lvl1pPr algn="ctr">
              <a:tabLst>
                <a:tab pos="3770219" algn="l"/>
              </a:tabLst>
              <a:defRPr sz="7000">
                <a:solidFill>
                  <a:schemeClr val="accent2"/>
                </a:solidFill>
              </a:defRPr>
            </a:lvl1pPr>
          </a:lstStyle>
          <a:p>
            <a:r>
              <a:rPr lang="en-US"/>
              <a:t>Click to edit Master title style</a:t>
            </a:r>
            <a:endParaRPr lang="en-US" dirty="0"/>
          </a:p>
        </p:txBody>
      </p:sp>
      <p:sp>
        <p:nvSpPr>
          <p:cNvPr id="10" name="Text Placeholder 6"/>
          <p:cNvSpPr>
            <a:spLocks noGrp="1"/>
          </p:cNvSpPr>
          <p:nvPr>
            <p:ph type="body" sz="quarter" idx="13"/>
          </p:nvPr>
        </p:nvSpPr>
        <p:spPr>
          <a:xfrm>
            <a:off x="628650" y="2925702"/>
            <a:ext cx="7886700" cy="2673435"/>
          </a:xfrm>
        </p:spPr>
        <p:txBody>
          <a:bodyPr anchor="ctr"/>
          <a:lstStyle>
            <a:lvl1pPr marL="0" indent="0" algn="ctr">
              <a:lnSpc>
                <a:spcPct val="100000"/>
              </a:lnSpc>
              <a:spcBef>
                <a:spcPts val="0"/>
              </a:spcBef>
              <a:buClr>
                <a:schemeClr val="bg1"/>
              </a:buClr>
              <a:buFont typeface="Arial" panose="020B0604020202020204" pitchFamily="34" charset="0"/>
              <a:buNone/>
              <a:defRPr>
                <a:solidFill>
                  <a:schemeClr val="bg1"/>
                </a:solidFill>
              </a:defRPr>
            </a:lvl1pPr>
          </a:lstStyle>
          <a:p>
            <a:pPr lvl="0"/>
            <a:r>
              <a:rPr lang="en-US"/>
              <a:t>Click to edit Master text styles</a:t>
            </a:r>
          </a:p>
        </p:txBody>
      </p:sp>
      <p:sp>
        <p:nvSpPr>
          <p:cNvPr id="4" name="Date Placeholder 2">
            <a:extLst>
              <a:ext uri="{FF2B5EF4-FFF2-40B4-BE49-F238E27FC236}">
                <a16:creationId xmlns:a16="http://schemas.microsoft.com/office/drawing/2014/main" id="{E8B5A39F-C0C7-4FA9-9548-ED9E3FE078D1}"/>
              </a:ext>
            </a:extLst>
          </p:cNvPr>
          <p:cNvSpPr>
            <a:spLocks noGrp="1"/>
          </p:cNvSpPr>
          <p:nvPr>
            <p:ph type="dt" sz="half" idx="14"/>
          </p:nvPr>
        </p:nvSpPr>
        <p:spPr/>
        <p:txBody>
          <a:bodyPr/>
          <a:lstStyle>
            <a:lvl1pPr>
              <a:defRPr>
                <a:solidFill>
                  <a:schemeClr val="bg1"/>
                </a:solidFill>
              </a:defRPr>
            </a:lvl1pPr>
          </a:lstStyle>
          <a:p>
            <a:pPr>
              <a:defRPr/>
            </a:pPr>
            <a:fld id="{D6D70FE4-50F0-420B-B0F3-24A5AF8EF9E0}" type="datetime1">
              <a:rPr lang="en-US"/>
              <a:pPr>
                <a:defRPr/>
              </a:pPr>
              <a:t>12/16/2021</a:t>
            </a:fld>
            <a:endParaRPr lang="en-US" dirty="0"/>
          </a:p>
        </p:txBody>
      </p:sp>
      <p:sp>
        <p:nvSpPr>
          <p:cNvPr id="5" name="Footer Placeholder 4">
            <a:extLst>
              <a:ext uri="{FF2B5EF4-FFF2-40B4-BE49-F238E27FC236}">
                <a16:creationId xmlns:a16="http://schemas.microsoft.com/office/drawing/2014/main" id="{FA9D80A9-630B-4011-98D4-54754C7DDEF7}"/>
              </a:ext>
            </a:extLst>
          </p:cNvPr>
          <p:cNvSpPr>
            <a:spLocks noGrp="1"/>
          </p:cNvSpPr>
          <p:nvPr>
            <p:ph type="ftr" sz="quarter" idx="15"/>
          </p:nvPr>
        </p:nvSpPr>
        <p:spPr/>
        <p:txBody>
          <a:bodyPr/>
          <a:lstStyle>
            <a:lvl1pPr>
              <a:defRPr>
                <a:solidFill>
                  <a:schemeClr val="bg1"/>
                </a:solidFill>
              </a:defRPr>
            </a:lvl1pPr>
          </a:lstStyle>
          <a:p>
            <a:pPr>
              <a:defRPr/>
            </a:pPr>
            <a:r>
              <a:rPr lang="en-US"/>
              <a:t>Optional Tagline Goes Here </a:t>
            </a:r>
            <a:r>
              <a:rPr lang="en-US">
                <a:solidFill>
                  <a:schemeClr val="accent2"/>
                </a:solidFill>
              </a:rPr>
              <a:t>|</a:t>
            </a:r>
            <a:r>
              <a:rPr lang="en-US"/>
              <a:t>  mndot.gov/</a:t>
            </a:r>
          </a:p>
        </p:txBody>
      </p:sp>
      <p:sp>
        <p:nvSpPr>
          <p:cNvPr id="6" name="Slide Number Placeholder 3">
            <a:extLst>
              <a:ext uri="{FF2B5EF4-FFF2-40B4-BE49-F238E27FC236}">
                <a16:creationId xmlns:a16="http://schemas.microsoft.com/office/drawing/2014/main" id="{5FD071C2-EDC0-48CF-8884-8A2BA5123BEC}"/>
              </a:ext>
            </a:extLst>
          </p:cNvPr>
          <p:cNvSpPr>
            <a:spLocks noGrp="1"/>
          </p:cNvSpPr>
          <p:nvPr>
            <p:ph type="sldNum" sz="quarter" idx="16"/>
          </p:nvPr>
        </p:nvSpPr>
        <p:spPr/>
        <p:txBody>
          <a:bodyPr/>
          <a:lstStyle>
            <a:lvl1pPr>
              <a:defRPr>
                <a:solidFill>
                  <a:schemeClr val="bg1"/>
                </a:solidFill>
              </a:defRPr>
            </a:lvl1pPr>
          </a:lstStyle>
          <a:p>
            <a:fld id="{70AF9622-81C9-4D52-8DC9-831628A2E5E7}" type="slidenum">
              <a:rPr lang="en-US" altLang="en-US"/>
              <a:pPr/>
              <a:t>‹#›</a:t>
            </a:fld>
            <a:endParaRPr lang="en-US" altLang="en-US"/>
          </a:p>
        </p:txBody>
      </p:sp>
    </p:spTree>
    <p:extLst>
      <p:ext uri="{BB962C8B-B14F-4D97-AF65-F5344CB8AC3E}">
        <p14:creationId xmlns:p14="http://schemas.microsoft.com/office/powerpoint/2010/main" val="2627253555"/>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Quote Solid Light Backgroun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7" name="Title 1"/>
          <p:cNvSpPr>
            <a:spLocks noGrp="1"/>
          </p:cNvSpPr>
          <p:nvPr>
            <p:ph type="title"/>
          </p:nvPr>
        </p:nvSpPr>
        <p:spPr>
          <a:xfrm>
            <a:off x="0" y="1389686"/>
            <a:ext cx="9144000" cy="1340989"/>
          </a:xfrm>
          <a:solidFill>
            <a:schemeClr val="tx1"/>
          </a:solidFill>
        </p:spPr>
        <p:txBody>
          <a:bodyPr>
            <a:noAutofit/>
          </a:bodyPr>
          <a:lstStyle>
            <a:lvl1pPr algn="ctr">
              <a:tabLst>
                <a:tab pos="3770219" algn="l"/>
              </a:tabLst>
              <a:defRPr sz="7000">
                <a:solidFill>
                  <a:schemeClr val="accent2"/>
                </a:solidFill>
              </a:defRPr>
            </a:lvl1pPr>
          </a:lstStyle>
          <a:p>
            <a:r>
              <a:rPr lang="en-US"/>
              <a:t>Click to edit Master title style</a:t>
            </a:r>
            <a:endParaRPr lang="en-US" dirty="0"/>
          </a:p>
        </p:txBody>
      </p:sp>
      <p:sp>
        <p:nvSpPr>
          <p:cNvPr id="8" name="Text Placeholder 6"/>
          <p:cNvSpPr>
            <a:spLocks noGrp="1"/>
          </p:cNvSpPr>
          <p:nvPr>
            <p:ph type="body" sz="quarter" idx="13"/>
          </p:nvPr>
        </p:nvSpPr>
        <p:spPr>
          <a:xfrm>
            <a:off x="628650" y="2925702"/>
            <a:ext cx="7886700" cy="2673435"/>
          </a:xfrm>
        </p:spPr>
        <p:txBody>
          <a:bodyPr anchor="ctr"/>
          <a:lstStyle>
            <a:lvl1pPr marL="0" indent="0" algn="ctr">
              <a:lnSpc>
                <a:spcPct val="100000"/>
              </a:lnSpc>
              <a:spcBef>
                <a:spcPts val="0"/>
              </a:spcBef>
              <a:buFont typeface="Arial" panose="020B0604020202020204" pitchFamily="34" charset="0"/>
              <a:buNone/>
              <a:defRPr>
                <a:solidFill>
                  <a:schemeClr val="tx1"/>
                </a:solidFill>
              </a:defRPr>
            </a:lvl1pPr>
          </a:lstStyle>
          <a:p>
            <a:pPr lvl="0"/>
            <a:r>
              <a:rPr lang="en-US"/>
              <a:t>Click to edit Master text styles</a:t>
            </a:r>
          </a:p>
        </p:txBody>
      </p:sp>
      <p:sp>
        <p:nvSpPr>
          <p:cNvPr id="4" name="Date Placeholder 2">
            <a:extLst>
              <a:ext uri="{FF2B5EF4-FFF2-40B4-BE49-F238E27FC236}">
                <a16:creationId xmlns:a16="http://schemas.microsoft.com/office/drawing/2014/main" id="{146E3D29-D0CC-44D8-9CB3-687F35A2D4F5}"/>
              </a:ext>
            </a:extLst>
          </p:cNvPr>
          <p:cNvSpPr>
            <a:spLocks noGrp="1"/>
          </p:cNvSpPr>
          <p:nvPr>
            <p:ph type="dt" sz="half" idx="14"/>
          </p:nvPr>
        </p:nvSpPr>
        <p:spPr/>
        <p:txBody>
          <a:bodyPr/>
          <a:lstStyle>
            <a:lvl1pPr>
              <a:defRPr/>
            </a:lvl1pPr>
          </a:lstStyle>
          <a:p>
            <a:pPr>
              <a:defRPr/>
            </a:pPr>
            <a:fld id="{CE9AADD2-BA37-4079-962A-F6E4629AD1B8}" type="datetime1">
              <a:rPr lang="en-US"/>
              <a:pPr>
                <a:defRPr/>
              </a:pPr>
              <a:t>12/16/2021</a:t>
            </a:fld>
            <a:endParaRPr lang="en-US" dirty="0"/>
          </a:p>
        </p:txBody>
      </p:sp>
      <p:sp>
        <p:nvSpPr>
          <p:cNvPr id="5" name="Footer Placeholder 4">
            <a:extLst>
              <a:ext uri="{FF2B5EF4-FFF2-40B4-BE49-F238E27FC236}">
                <a16:creationId xmlns:a16="http://schemas.microsoft.com/office/drawing/2014/main" id="{32958C21-90A5-445A-803E-16924A2D869F}"/>
              </a:ext>
            </a:extLst>
          </p:cNvPr>
          <p:cNvSpPr>
            <a:spLocks noGrp="1"/>
          </p:cNvSpPr>
          <p:nvPr>
            <p:ph type="ftr" sz="quarter" idx="15"/>
          </p:nvPr>
        </p:nvSpPr>
        <p:spPr/>
        <p:txBody>
          <a:bodyPr/>
          <a:lstStyle>
            <a:lvl1pPr>
              <a:defRPr>
                <a:solidFill>
                  <a:schemeClr val="tx2"/>
                </a:solidFill>
              </a:defRPr>
            </a:lvl1pPr>
          </a:lstStyle>
          <a:p>
            <a:pPr>
              <a:defRPr/>
            </a:pPr>
            <a:r>
              <a:rPr lang="en-US"/>
              <a:t>Optional Tagline Goes Here |  mndot.gov/</a:t>
            </a:r>
          </a:p>
        </p:txBody>
      </p:sp>
      <p:sp>
        <p:nvSpPr>
          <p:cNvPr id="6" name="Slide Number Placeholder 3">
            <a:extLst>
              <a:ext uri="{FF2B5EF4-FFF2-40B4-BE49-F238E27FC236}">
                <a16:creationId xmlns:a16="http://schemas.microsoft.com/office/drawing/2014/main" id="{D1662C1E-DEEE-4896-93D9-5740780E1A58}"/>
              </a:ext>
            </a:extLst>
          </p:cNvPr>
          <p:cNvSpPr>
            <a:spLocks noGrp="1"/>
          </p:cNvSpPr>
          <p:nvPr>
            <p:ph type="sldNum" sz="quarter" idx="16"/>
          </p:nvPr>
        </p:nvSpPr>
        <p:spPr/>
        <p:txBody>
          <a:bodyPr/>
          <a:lstStyle>
            <a:lvl1pPr>
              <a:defRPr/>
            </a:lvl1pPr>
          </a:lstStyle>
          <a:p>
            <a:fld id="{98F187EE-C441-43E5-882D-6ADC98C15B05}" type="slidenum">
              <a:rPr lang="en-US" altLang="en-US"/>
              <a:pPr/>
              <a:t>‹#›</a:t>
            </a:fld>
            <a:endParaRPr lang="en-US" altLang="en-US"/>
          </a:p>
        </p:txBody>
      </p:sp>
    </p:spTree>
    <p:extLst>
      <p:ext uri="{BB962C8B-B14F-4D97-AF65-F5344CB8AC3E}">
        <p14:creationId xmlns:p14="http://schemas.microsoft.com/office/powerpoint/2010/main" val="3426179193"/>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Quote Full Image Background">
    <p:spTree>
      <p:nvGrpSpPr>
        <p:cNvPr id="1" name=""/>
        <p:cNvGrpSpPr/>
        <p:nvPr/>
      </p:nvGrpSpPr>
      <p:grpSpPr>
        <a:xfrm>
          <a:off x="0" y="0"/>
          <a:ext cx="0" cy="0"/>
          <a:chOff x="0" y="0"/>
          <a:chExt cx="0" cy="0"/>
        </a:xfrm>
      </p:grpSpPr>
      <p:sp>
        <p:nvSpPr>
          <p:cNvPr id="7" name="Picture Placeholder 6"/>
          <p:cNvSpPr>
            <a:spLocks noGrp="1"/>
          </p:cNvSpPr>
          <p:nvPr>
            <p:ph type="pic" sz="quarter" idx="14"/>
          </p:nvPr>
        </p:nvSpPr>
        <p:spPr>
          <a:xfrm>
            <a:off x="0" y="0"/>
            <a:ext cx="9144000" cy="6858000"/>
          </a:xfrm>
        </p:spPr>
        <p:txBody>
          <a:bodyPr rtlCol="0">
            <a:normAutofit/>
          </a:bodyPr>
          <a:lstStyle>
            <a:lvl1pPr>
              <a:defRPr/>
            </a:lvl1pPr>
          </a:lstStyle>
          <a:p>
            <a:pPr lvl="0"/>
            <a:r>
              <a:rPr lang="en-US" noProof="0" dirty="0"/>
              <a:t>Click icon to add picture</a:t>
            </a:r>
          </a:p>
        </p:txBody>
      </p:sp>
      <p:sp>
        <p:nvSpPr>
          <p:cNvPr id="12" name="Title 1"/>
          <p:cNvSpPr>
            <a:spLocks noGrp="1"/>
          </p:cNvSpPr>
          <p:nvPr>
            <p:ph type="title"/>
          </p:nvPr>
        </p:nvSpPr>
        <p:spPr>
          <a:xfrm>
            <a:off x="628650" y="1389686"/>
            <a:ext cx="7886700" cy="1340989"/>
          </a:xfrm>
        </p:spPr>
        <p:txBody>
          <a:bodyPr>
            <a:noAutofit/>
          </a:bodyPr>
          <a:lstStyle>
            <a:lvl1pPr algn="ctr">
              <a:tabLst>
                <a:tab pos="3770219" algn="l"/>
              </a:tabLst>
              <a:defRPr sz="7000">
                <a:solidFill>
                  <a:schemeClr val="bg1"/>
                </a:solidFill>
              </a:defRPr>
            </a:lvl1pPr>
          </a:lstStyle>
          <a:p>
            <a:r>
              <a:rPr lang="en-US"/>
              <a:t>Click to edit Master title style</a:t>
            </a:r>
            <a:endParaRPr lang="en-US" dirty="0"/>
          </a:p>
        </p:txBody>
      </p:sp>
      <p:sp>
        <p:nvSpPr>
          <p:cNvPr id="13" name="Text Placeholder 6"/>
          <p:cNvSpPr>
            <a:spLocks noGrp="1"/>
          </p:cNvSpPr>
          <p:nvPr>
            <p:ph type="body" sz="quarter" idx="13"/>
          </p:nvPr>
        </p:nvSpPr>
        <p:spPr>
          <a:xfrm>
            <a:off x="628650" y="2925702"/>
            <a:ext cx="7886700" cy="2673435"/>
          </a:xfrm>
        </p:spPr>
        <p:txBody>
          <a:bodyPr anchor="ctr"/>
          <a:lstStyle>
            <a:lvl1pPr marL="0" indent="0" algn="ctr">
              <a:lnSpc>
                <a:spcPct val="100000"/>
              </a:lnSpc>
              <a:spcBef>
                <a:spcPts val="0"/>
              </a:spcBef>
              <a:buNone/>
              <a:defRPr>
                <a:solidFill>
                  <a:schemeClr val="bg1"/>
                </a:solidFill>
              </a:defRPr>
            </a:lvl1pPr>
          </a:lstStyle>
          <a:p>
            <a:pPr lvl="0"/>
            <a:r>
              <a:rPr lang="en-US"/>
              <a:t>Click to edit Master text styles</a:t>
            </a:r>
          </a:p>
        </p:txBody>
      </p:sp>
      <p:sp>
        <p:nvSpPr>
          <p:cNvPr id="5" name="Date Placeholder 2">
            <a:extLst>
              <a:ext uri="{FF2B5EF4-FFF2-40B4-BE49-F238E27FC236}">
                <a16:creationId xmlns:a16="http://schemas.microsoft.com/office/drawing/2014/main" id="{66897C45-360E-4889-B6F8-58ADF3067E3A}"/>
              </a:ext>
            </a:extLst>
          </p:cNvPr>
          <p:cNvSpPr>
            <a:spLocks noGrp="1"/>
          </p:cNvSpPr>
          <p:nvPr>
            <p:ph type="dt" sz="half" idx="15"/>
          </p:nvPr>
        </p:nvSpPr>
        <p:spPr/>
        <p:txBody>
          <a:bodyPr/>
          <a:lstStyle>
            <a:lvl1pPr>
              <a:defRPr>
                <a:solidFill>
                  <a:schemeClr val="bg1"/>
                </a:solidFill>
              </a:defRPr>
            </a:lvl1pPr>
          </a:lstStyle>
          <a:p>
            <a:pPr>
              <a:defRPr/>
            </a:pPr>
            <a:fld id="{DDE201F1-AB5C-4899-919C-4A43F622719E}" type="datetime1">
              <a:rPr lang="en-US"/>
              <a:pPr>
                <a:defRPr/>
              </a:pPr>
              <a:t>12/16/2021</a:t>
            </a:fld>
            <a:endParaRPr lang="en-US" dirty="0"/>
          </a:p>
        </p:txBody>
      </p:sp>
      <p:sp>
        <p:nvSpPr>
          <p:cNvPr id="6" name="Footer Placeholder 4">
            <a:extLst>
              <a:ext uri="{FF2B5EF4-FFF2-40B4-BE49-F238E27FC236}">
                <a16:creationId xmlns:a16="http://schemas.microsoft.com/office/drawing/2014/main" id="{E0D97A63-2A6A-4613-BD84-9193AAB22CF3}"/>
              </a:ext>
            </a:extLst>
          </p:cNvPr>
          <p:cNvSpPr>
            <a:spLocks noGrp="1"/>
          </p:cNvSpPr>
          <p:nvPr>
            <p:ph type="ftr" sz="quarter" idx="16"/>
          </p:nvPr>
        </p:nvSpPr>
        <p:spPr/>
        <p:txBody>
          <a:bodyPr/>
          <a:lstStyle>
            <a:lvl1pPr>
              <a:defRPr>
                <a:solidFill>
                  <a:schemeClr val="bg1"/>
                </a:solidFill>
              </a:defRPr>
            </a:lvl1pPr>
          </a:lstStyle>
          <a:p>
            <a:pPr>
              <a:defRPr/>
            </a:pPr>
            <a:r>
              <a:rPr lang="en-US"/>
              <a:t>Optional Tagline Goes Here </a:t>
            </a:r>
            <a:r>
              <a:rPr lang="en-US">
                <a:solidFill>
                  <a:schemeClr val="accent2"/>
                </a:solidFill>
              </a:rPr>
              <a:t>|</a:t>
            </a:r>
            <a:r>
              <a:rPr lang="en-US"/>
              <a:t>  mndot.gov/</a:t>
            </a:r>
          </a:p>
        </p:txBody>
      </p:sp>
      <p:sp>
        <p:nvSpPr>
          <p:cNvPr id="8" name="Slide Number Placeholder 3">
            <a:extLst>
              <a:ext uri="{FF2B5EF4-FFF2-40B4-BE49-F238E27FC236}">
                <a16:creationId xmlns:a16="http://schemas.microsoft.com/office/drawing/2014/main" id="{983BEF1C-C5D0-493D-8D42-9765D405E199}"/>
              </a:ext>
            </a:extLst>
          </p:cNvPr>
          <p:cNvSpPr>
            <a:spLocks noGrp="1"/>
          </p:cNvSpPr>
          <p:nvPr>
            <p:ph type="sldNum" sz="quarter" idx="17"/>
          </p:nvPr>
        </p:nvSpPr>
        <p:spPr/>
        <p:txBody>
          <a:bodyPr/>
          <a:lstStyle>
            <a:lvl1pPr>
              <a:defRPr>
                <a:solidFill>
                  <a:schemeClr val="bg1"/>
                </a:solidFill>
              </a:defRPr>
            </a:lvl1pPr>
          </a:lstStyle>
          <a:p>
            <a:fld id="{4C6F2D7F-6BE9-40FD-B829-05C5899610DA}" type="slidenum">
              <a:rPr lang="en-US" altLang="en-US"/>
              <a:pPr/>
              <a:t>‹#›</a:t>
            </a:fld>
            <a:endParaRPr lang="en-US" altLang="en-US"/>
          </a:p>
        </p:txBody>
      </p:sp>
    </p:spTree>
    <p:extLst>
      <p:ext uri="{BB962C8B-B14F-4D97-AF65-F5344CB8AC3E}">
        <p14:creationId xmlns:p14="http://schemas.microsoft.com/office/powerpoint/2010/main" val="543036888"/>
      </p:ext>
    </p:extLst>
  </p:cSld>
  <p:clrMapOvr>
    <a:masterClrMapping/>
  </p:clrMapOvr>
  <p:hf sldNum="0" hdr="0" ftr="0" dt="0"/>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Big Number - Image Background">
    <p:spTree>
      <p:nvGrpSpPr>
        <p:cNvPr id="1" name=""/>
        <p:cNvGrpSpPr/>
        <p:nvPr/>
      </p:nvGrpSpPr>
      <p:grpSpPr>
        <a:xfrm>
          <a:off x="0" y="0"/>
          <a:ext cx="0" cy="0"/>
          <a:chOff x="0" y="0"/>
          <a:chExt cx="0" cy="0"/>
        </a:xfrm>
      </p:grpSpPr>
      <p:sp>
        <p:nvSpPr>
          <p:cNvPr id="8" name="Picture Placeholder 7"/>
          <p:cNvSpPr>
            <a:spLocks noGrp="1"/>
          </p:cNvSpPr>
          <p:nvPr>
            <p:ph type="pic" sz="quarter" idx="14"/>
          </p:nvPr>
        </p:nvSpPr>
        <p:spPr>
          <a:xfrm>
            <a:off x="0" y="0"/>
            <a:ext cx="9144000" cy="6858000"/>
          </a:xfrm>
        </p:spPr>
        <p:txBody>
          <a:bodyPr rtlCol="0">
            <a:normAutofit/>
          </a:bodyPr>
          <a:lstStyle/>
          <a:p>
            <a:pPr lvl="0"/>
            <a:endParaRPr lang="en-US" noProof="0" dirty="0"/>
          </a:p>
        </p:txBody>
      </p:sp>
      <p:sp>
        <p:nvSpPr>
          <p:cNvPr id="2" name="Title 1"/>
          <p:cNvSpPr>
            <a:spLocks noGrp="1"/>
          </p:cNvSpPr>
          <p:nvPr>
            <p:ph type="title"/>
          </p:nvPr>
        </p:nvSpPr>
        <p:spPr>
          <a:xfrm>
            <a:off x="4068104" y="624469"/>
            <a:ext cx="3898746" cy="4008491"/>
          </a:xfrm>
          <a:prstGeom prst="ellipse">
            <a:avLst/>
          </a:prstGeom>
          <a:solidFill>
            <a:schemeClr val="bg1"/>
          </a:solidFill>
        </p:spPr>
        <p:txBody>
          <a:bodyPr>
            <a:noAutofit/>
          </a:bodyPr>
          <a:lstStyle>
            <a:lvl1pPr algn="ctr">
              <a:tabLst>
                <a:tab pos="3770219" algn="l"/>
              </a:tabLst>
              <a:defRPr sz="6000" baseline="0">
                <a:solidFill>
                  <a:schemeClr val="accent1"/>
                </a:solidFill>
              </a:defRPr>
            </a:lvl1pPr>
          </a:lstStyle>
          <a:p>
            <a:r>
              <a:rPr lang="en-US"/>
              <a:t>Click to edit Master title style</a:t>
            </a:r>
            <a:endParaRPr lang="en-US" dirty="0"/>
          </a:p>
        </p:txBody>
      </p:sp>
      <p:sp>
        <p:nvSpPr>
          <p:cNvPr id="9" name="Text Placeholder 8"/>
          <p:cNvSpPr>
            <a:spLocks noGrp="1"/>
          </p:cNvSpPr>
          <p:nvPr>
            <p:ph type="body" sz="quarter" idx="15"/>
          </p:nvPr>
        </p:nvSpPr>
        <p:spPr>
          <a:xfrm>
            <a:off x="754100" y="0"/>
            <a:ext cx="2989660" cy="5086350"/>
          </a:xfrm>
        </p:spPr>
        <p:txBody>
          <a:bodyPr>
            <a:noAutofit/>
          </a:bodyPr>
          <a:lstStyle>
            <a:lvl1pPr marL="0" indent="0" algn="ctr">
              <a:spcBef>
                <a:spcPts val="0"/>
              </a:spcBef>
              <a:spcAft>
                <a:spcPts val="0"/>
              </a:spcAft>
              <a:buNone/>
              <a:defRPr sz="39999" i="0">
                <a:solidFill>
                  <a:schemeClr val="bg1"/>
                </a:solidFill>
              </a:defRPr>
            </a:lvl1pPr>
            <a:lvl2pPr marL="457189" indent="0">
              <a:buNone/>
              <a:defRPr/>
            </a:lvl2pPr>
            <a:lvl3pPr marL="914377" indent="0">
              <a:buNone/>
              <a:defRPr/>
            </a:lvl3pPr>
            <a:lvl4pPr marL="1371566" indent="0">
              <a:buNone/>
              <a:defRPr/>
            </a:lvl4pPr>
            <a:lvl5pPr marL="1828754" indent="0">
              <a:buNone/>
              <a:defRPr/>
            </a:lvl5pPr>
          </a:lstStyle>
          <a:p>
            <a:pPr lvl="0"/>
            <a:r>
              <a:rPr lang="en-US"/>
              <a:t>Click to edit Master text styles</a:t>
            </a:r>
          </a:p>
        </p:txBody>
      </p:sp>
      <p:sp>
        <p:nvSpPr>
          <p:cNvPr id="5" name="Date Placeholder 2">
            <a:extLst>
              <a:ext uri="{FF2B5EF4-FFF2-40B4-BE49-F238E27FC236}">
                <a16:creationId xmlns:a16="http://schemas.microsoft.com/office/drawing/2014/main" id="{7A647635-DF00-427B-B5E8-61452DCD2DC3}"/>
              </a:ext>
            </a:extLst>
          </p:cNvPr>
          <p:cNvSpPr>
            <a:spLocks noGrp="1"/>
          </p:cNvSpPr>
          <p:nvPr>
            <p:ph type="dt" sz="half" idx="16"/>
          </p:nvPr>
        </p:nvSpPr>
        <p:spPr/>
        <p:txBody>
          <a:bodyPr/>
          <a:lstStyle>
            <a:lvl1pPr>
              <a:defRPr>
                <a:solidFill>
                  <a:schemeClr val="bg1"/>
                </a:solidFill>
              </a:defRPr>
            </a:lvl1pPr>
          </a:lstStyle>
          <a:p>
            <a:pPr>
              <a:defRPr/>
            </a:pPr>
            <a:fld id="{BA4C580E-6D9E-44BF-8454-6E177B7E85C3}" type="datetime1">
              <a:rPr lang="en-US"/>
              <a:pPr>
                <a:defRPr/>
              </a:pPr>
              <a:t>12/16/2021</a:t>
            </a:fld>
            <a:endParaRPr lang="en-US" dirty="0"/>
          </a:p>
        </p:txBody>
      </p:sp>
      <p:sp>
        <p:nvSpPr>
          <p:cNvPr id="6" name="Footer Placeholder 4">
            <a:extLst>
              <a:ext uri="{FF2B5EF4-FFF2-40B4-BE49-F238E27FC236}">
                <a16:creationId xmlns:a16="http://schemas.microsoft.com/office/drawing/2014/main" id="{929DBBFF-CA95-43F9-BA21-E644F25B023E}"/>
              </a:ext>
            </a:extLst>
          </p:cNvPr>
          <p:cNvSpPr>
            <a:spLocks noGrp="1"/>
          </p:cNvSpPr>
          <p:nvPr>
            <p:ph type="ftr" sz="quarter" idx="17"/>
          </p:nvPr>
        </p:nvSpPr>
        <p:spPr/>
        <p:txBody>
          <a:bodyPr/>
          <a:lstStyle>
            <a:lvl1pPr>
              <a:defRPr>
                <a:solidFill>
                  <a:schemeClr val="bg1"/>
                </a:solidFill>
              </a:defRPr>
            </a:lvl1pPr>
          </a:lstStyle>
          <a:p>
            <a:pPr>
              <a:defRPr/>
            </a:pPr>
            <a:r>
              <a:rPr lang="en-US"/>
              <a:t>Optional Tagline Goes Here </a:t>
            </a:r>
            <a:r>
              <a:rPr lang="en-US">
                <a:solidFill>
                  <a:schemeClr val="accent2"/>
                </a:solidFill>
              </a:rPr>
              <a:t>|</a:t>
            </a:r>
            <a:r>
              <a:rPr lang="en-US"/>
              <a:t>  mndot.gov/</a:t>
            </a:r>
          </a:p>
        </p:txBody>
      </p:sp>
      <p:sp>
        <p:nvSpPr>
          <p:cNvPr id="7" name="Slide Number Placeholder 3">
            <a:extLst>
              <a:ext uri="{FF2B5EF4-FFF2-40B4-BE49-F238E27FC236}">
                <a16:creationId xmlns:a16="http://schemas.microsoft.com/office/drawing/2014/main" id="{E5B368F1-09D0-43CF-92EC-3A4D9B47E7D9}"/>
              </a:ext>
            </a:extLst>
          </p:cNvPr>
          <p:cNvSpPr>
            <a:spLocks noGrp="1"/>
          </p:cNvSpPr>
          <p:nvPr>
            <p:ph type="sldNum" sz="quarter" idx="18"/>
          </p:nvPr>
        </p:nvSpPr>
        <p:spPr/>
        <p:txBody>
          <a:bodyPr/>
          <a:lstStyle>
            <a:lvl1pPr>
              <a:defRPr>
                <a:solidFill>
                  <a:schemeClr val="bg1"/>
                </a:solidFill>
              </a:defRPr>
            </a:lvl1pPr>
          </a:lstStyle>
          <a:p>
            <a:fld id="{DEE3CC68-31B8-4D89-8F1A-E63E009C6BA5}" type="slidenum">
              <a:rPr lang="en-US" altLang="en-US"/>
              <a:pPr/>
              <a:t>‹#›</a:t>
            </a:fld>
            <a:endParaRPr lang="en-US" altLang="en-US"/>
          </a:p>
        </p:txBody>
      </p:sp>
    </p:spTree>
    <p:extLst>
      <p:ext uri="{BB962C8B-B14F-4D97-AF65-F5344CB8AC3E}">
        <p14:creationId xmlns:p14="http://schemas.microsoft.com/office/powerpoint/2010/main" val="2916699746"/>
      </p:ext>
    </p:extLst>
  </p:cSld>
  <p:clrMapOvr>
    <a:masterClrMapping/>
  </p:clrMapOvr>
  <p:hf sldNum="0" hdr="0" ftr="0" dt="0"/>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Big Number - Red Backgroun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127409" y="1090051"/>
            <a:ext cx="3898746" cy="3996299"/>
          </a:xfrm>
          <a:prstGeom prst="ellipse">
            <a:avLst/>
          </a:prstGeom>
          <a:solidFill>
            <a:schemeClr val="bg1"/>
          </a:solidFill>
        </p:spPr>
        <p:txBody>
          <a:bodyPr>
            <a:noAutofit/>
          </a:bodyPr>
          <a:lstStyle>
            <a:lvl1pPr algn="ctr">
              <a:tabLst>
                <a:tab pos="3770219" algn="l"/>
              </a:tabLst>
              <a:defRPr sz="6000" baseline="0">
                <a:solidFill>
                  <a:schemeClr val="accent1"/>
                </a:solidFill>
              </a:defRPr>
            </a:lvl1pPr>
          </a:lstStyle>
          <a:p>
            <a:r>
              <a:rPr lang="en-US"/>
              <a:t>Click to edit Master title style</a:t>
            </a:r>
            <a:endParaRPr lang="en-US" dirty="0"/>
          </a:p>
        </p:txBody>
      </p:sp>
      <p:sp>
        <p:nvSpPr>
          <p:cNvPr id="10" name="Text Placeholder 8"/>
          <p:cNvSpPr>
            <a:spLocks noGrp="1"/>
          </p:cNvSpPr>
          <p:nvPr>
            <p:ph type="body" sz="quarter" idx="15"/>
          </p:nvPr>
        </p:nvSpPr>
        <p:spPr>
          <a:xfrm>
            <a:off x="754100" y="0"/>
            <a:ext cx="2989660" cy="5086350"/>
          </a:xfrm>
        </p:spPr>
        <p:txBody>
          <a:bodyPr>
            <a:noAutofit/>
          </a:bodyPr>
          <a:lstStyle>
            <a:lvl1pPr marL="0" indent="0" algn="ctr">
              <a:spcBef>
                <a:spcPts val="0"/>
              </a:spcBef>
              <a:spcAft>
                <a:spcPts val="0"/>
              </a:spcAft>
              <a:buNone/>
              <a:defRPr sz="39999" i="0">
                <a:solidFill>
                  <a:schemeClr val="bg1"/>
                </a:solidFill>
              </a:defRPr>
            </a:lvl1pPr>
            <a:lvl2pPr marL="457189" indent="0">
              <a:buNone/>
              <a:defRPr/>
            </a:lvl2pPr>
            <a:lvl3pPr marL="914377" indent="0">
              <a:buNone/>
              <a:defRPr/>
            </a:lvl3pPr>
            <a:lvl4pPr marL="1371566" indent="0">
              <a:buNone/>
              <a:defRPr/>
            </a:lvl4pPr>
            <a:lvl5pPr marL="1828754" indent="0">
              <a:buNone/>
              <a:defRPr/>
            </a:lvl5pPr>
          </a:lstStyle>
          <a:p>
            <a:pPr lvl="0"/>
            <a:r>
              <a:rPr lang="en-US"/>
              <a:t>Click to edit Master text styles</a:t>
            </a:r>
          </a:p>
        </p:txBody>
      </p:sp>
      <p:sp>
        <p:nvSpPr>
          <p:cNvPr id="4" name="Date Placeholder 2">
            <a:extLst>
              <a:ext uri="{FF2B5EF4-FFF2-40B4-BE49-F238E27FC236}">
                <a16:creationId xmlns:a16="http://schemas.microsoft.com/office/drawing/2014/main" id="{8D7F5E73-2991-459C-9D1B-A467DBBD5B11}"/>
              </a:ext>
            </a:extLst>
          </p:cNvPr>
          <p:cNvSpPr>
            <a:spLocks noGrp="1"/>
          </p:cNvSpPr>
          <p:nvPr>
            <p:ph type="dt" sz="half" idx="16"/>
          </p:nvPr>
        </p:nvSpPr>
        <p:spPr/>
        <p:txBody>
          <a:bodyPr/>
          <a:lstStyle>
            <a:lvl1pPr>
              <a:defRPr>
                <a:solidFill>
                  <a:schemeClr val="bg1"/>
                </a:solidFill>
              </a:defRPr>
            </a:lvl1pPr>
          </a:lstStyle>
          <a:p>
            <a:pPr>
              <a:defRPr/>
            </a:pPr>
            <a:fld id="{E04D0246-489F-4023-A07E-D18EF28E5121}" type="datetime1">
              <a:rPr lang="en-US"/>
              <a:pPr>
                <a:defRPr/>
              </a:pPr>
              <a:t>12/16/2021</a:t>
            </a:fld>
            <a:endParaRPr lang="en-US" dirty="0"/>
          </a:p>
        </p:txBody>
      </p:sp>
      <p:sp>
        <p:nvSpPr>
          <p:cNvPr id="5" name="Footer Placeholder 4">
            <a:extLst>
              <a:ext uri="{FF2B5EF4-FFF2-40B4-BE49-F238E27FC236}">
                <a16:creationId xmlns:a16="http://schemas.microsoft.com/office/drawing/2014/main" id="{D882AA6B-BF2A-4969-8B34-ED82A388F82D}"/>
              </a:ext>
            </a:extLst>
          </p:cNvPr>
          <p:cNvSpPr>
            <a:spLocks noGrp="1"/>
          </p:cNvSpPr>
          <p:nvPr>
            <p:ph type="ftr" sz="quarter" idx="17"/>
          </p:nvPr>
        </p:nvSpPr>
        <p:spPr/>
        <p:txBody>
          <a:bodyPr/>
          <a:lstStyle>
            <a:lvl1pPr>
              <a:defRPr>
                <a:solidFill>
                  <a:schemeClr val="bg1"/>
                </a:solidFill>
              </a:defRPr>
            </a:lvl1pPr>
          </a:lstStyle>
          <a:p>
            <a:pPr>
              <a:defRPr/>
            </a:pPr>
            <a:r>
              <a:rPr lang="en-US"/>
              <a:t>Optional Tagline Goes Here </a:t>
            </a:r>
            <a:r>
              <a:rPr lang="en-US">
                <a:solidFill>
                  <a:schemeClr val="accent2"/>
                </a:solidFill>
              </a:rPr>
              <a:t>|</a:t>
            </a:r>
            <a:r>
              <a:rPr lang="en-US"/>
              <a:t>  mndot.gov/</a:t>
            </a:r>
          </a:p>
        </p:txBody>
      </p:sp>
      <p:sp>
        <p:nvSpPr>
          <p:cNvPr id="6" name="Slide Number Placeholder 3">
            <a:extLst>
              <a:ext uri="{FF2B5EF4-FFF2-40B4-BE49-F238E27FC236}">
                <a16:creationId xmlns:a16="http://schemas.microsoft.com/office/drawing/2014/main" id="{230E4B6F-88AE-4434-A5E0-1199A48D7451}"/>
              </a:ext>
            </a:extLst>
          </p:cNvPr>
          <p:cNvSpPr>
            <a:spLocks noGrp="1"/>
          </p:cNvSpPr>
          <p:nvPr>
            <p:ph type="sldNum" sz="quarter" idx="18"/>
          </p:nvPr>
        </p:nvSpPr>
        <p:spPr/>
        <p:txBody>
          <a:bodyPr/>
          <a:lstStyle>
            <a:lvl1pPr>
              <a:defRPr>
                <a:solidFill>
                  <a:schemeClr val="bg1"/>
                </a:solidFill>
              </a:defRPr>
            </a:lvl1pPr>
          </a:lstStyle>
          <a:p>
            <a:fld id="{FED16851-64C5-4AF4-ADA5-B53FD97FC82C}" type="slidenum">
              <a:rPr lang="en-US" altLang="en-US"/>
              <a:pPr/>
              <a:t>‹#›</a:t>
            </a:fld>
            <a:endParaRPr lang="en-US" altLang="en-US"/>
          </a:p>
        </p:txBody>
      </p:sp>
    </p:spTree>
    <p:extLst>
      <p:ext uri="{BB962C8B-B14F-4D97-AF65-F5344CB8AC3E}">
        <p14:creationId xmlns:p14="http://schemas.microsoft.com/office/powerpoint/2010/main" val="1193124393"/>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1_Quote Solid Red Backgroun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5B27FDE-8263-4C5E-B537-CCD174BD1A91}"/>
              </a:ext>
            </a:extLst>
          </p:cNvPr>
          <p:cNvSpPr/>
          <p:nvPr userDrawn="1"/>
        </p:nvSpPr>
        <p:spPr>
          <a:xfrm>
            <a:off x="0" y="0"/>
            <a:ext cx="9144000" cy="165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pic>
        <p:nvPicPr>
          <p:cNvPr id="5" name="MN.IT Services Logo">
            <a:extLst>
              <a:ext uri="{FF2B5EF4-FFF2-40B4-BE49-F238E27FC236}">
                <a16:creationId xmlns:a16="http://schemas.microsoft.com/office/drawing/2014/main" id="{A62F1BFD-C8BE-4CF7-8108-ACB110D71590}"/>
              </a:ext>
            </a:extLst>
          </p:cNvPr>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2643188" y="825500"/>
            <a:ext cx="38576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itle 1"/>
          <p:cNvSpPr>
            <a:spLocks noGrp="1"/>
          </p:cNvSpPr>
          <p:nvPr>
            <p:ph type="title"/>
          </p:nvPr>
        </p:nvSpPr>
        <p:spPr>
          <a:xfrm>
            <a:off x="628650" y="2212736"/>
            <a:ext cx="7886700" cy="1472163"/>
          </a:xfrm>
        </p:spPr>
        <p:txBody>
          <a:bodyPr>
            <a:noAutofit/>
          </a:bodyPr>
          <a:lstStyle>
            <a:lvl1pPr algn="ctr">
              <a:tabLst>
                <a:tab pos="3770219" algn="l"/>
              </a:tabLst>
              <a:defRPr sz="7000">
                <a:solidFill>
                  <a:schemeClr val="bg1"/>
                </a:solidFill>
              </a:defRPr>
            </a:lvl1pPr>
          </a:lstStyle>
          <a:p>
            <a:r>
              <a:rPr lang="en-US"/>
              <a:t>Click to edit Master title style</a:t>
            </a:r>
            <a:endParaRPr lang="en-US" dirty="0"/>
          </a:p>
        </p:txBody>
      </p:sp>
      <p:sp>
        <p:nvSpPr>
          <p:cNvPr id="11" name="Text Placeholder 6"/>
          <p:cNvSpPr>
            <a:spLocks noGrp="1"/>
          </p:cNvSpPr>
          <p:nvPr>
            <p:ph type="body" sz="quarter" idx="13"/>
          </p:nvPr>
        </p:nvSpPr>
        <p:spPr>
          <a:xfrm>
            <a:off x="628650" y="3684897"/>
            <a:ext cx="7886700" cy="2517600"/>
          </a:xfrm>
        </p:spPr>
        <p:txBody>
          <a:bodyPr anchor="ctr"/>
          <a:lstStyle>
            <a:lvl1pPr marL="0" indent="0" algn="ctr">
              <a:lnSpc>
                <a:spcPct val="100000"/>
              </a:lnSpc>
              <a:spcBef>
                <a:spcPts val="0"/>
              </a:spcBef>
              <a:buNone/>
              <a:defRPr baseline="0">
                <a:solidFill>
                  <a:schemeClr val="bg1"/>
                </a:solidFill>
              </a:defRPr>
            </a:lvl1pPr>
          </a:lstStyle>
          <a:p>
            <a:pPr lvl="0"/>
            <a:r>
              <a:rPr lang="en-US"/>
              <a:t>Click to edit Master text styles</a:t>
            </a:r>
          </a:p>
          <a:p>
            <a:pPr lvl="1"/>
            <a:r>
              <a:rPr lang="en-US"/>
              <a:t>Second level</a:t>
            </a:r>
          </a:p>
          <a:p>
            <a:pPr lvl="2"/>
            <a:r>
              <a:rPr lang="en-US"/>
              <a:t>Third level</a:t>
            </a:r>
          </a:p>
        </p:txBody>
      </p:sp>
      <p:sp>
        <p:nvSpPr>
          <p:cNvPr id="6" name="Date Placeholder 2">
            <a:extLst>
              <a:ext uri="{FF2B5EF4-FFF2-40B4-BE49-F238E27FC236}">
                <a16:creationId xmlns:a16="http://schemas.microsoft.com/office/drawing/2014/main" id="{12640C8A-65D3-4D9F-87EF-8E1C864A9624}"/>
              </a:ext>
            </a:extLst>
          </p:cNvPr>
          <p:cNvSpPr>
            <a:spLocks noGrp="1"/>
          </p:cNvSpPr>
          <p:nvPr>
            <p:ph type="dt" sz="half" idx="14"/>
          </p:nvPr>
        </p:nvSpPr>
        <p:spPr/>
        <p:txBody>
          <a:bodyPr/>
          <a:lstStyle>
            <a:lvl1pPr>
              <a:defRPr>
                <a:solidFill>
                  <a:schemeClr val="bg1"/>
                </a:solidFill>
              </a:defRPr>
            </a:lvl1pPr>
          </a:lstStyle>
          <a:p>
            <a:pPr>
              <a:defRPr/>
            </a:pPr>
            <a:fld id="{09BD5D21-1329-4F0F-8476-FDA4B6EA0DB9}" type="datetime1">
              <a:rPr lang="en-US"/>
              <a:pPr>
                <a:defRPr/>
              </a:pPr>
              <a:t>12/16/2021</a:t>
            </a:fld>
            <a:endParaRPr lang="en-US" dirty="0"/>
          </a:p>
        </p:txBody>
      </p:sp>
      <p:sp>
        <p:nvSpPr>
          <p:cNvPr id="8" name="Footer Placeholder 4">
            <a:extLst>
              <a:ext uri="{FF2B5EF4-FFF2-40B4-BE49-F238E27FC236}">
                <a16:creationId xmlns:a16="http://schemas.microsoft.com/office/drawing/2014/main" id="{53B20B1B-7061-430B-94B6-0425EBFFE188}"/>
              </a:ext>
            </a:extLst>
          </p:cNvPr>
          <p:cNvSpPr>
            <a:spLocks noGrp="1"/>
          </p:cNvSpPr>
          <p:nvPr>
            <p:ph type="ftr" sz="quarter" idx="15"/>
          </p:nvPr>
        </p:nvSpPr>
        <p:spPr/>
        <p:txBody>
          <a:bodyPr/>
          <a:lstStyle>
            <a:lvl1pPr>
              <a:defRPr>
                <a:solidFill>
                  <a:schemeClr val="bg1"/>
                </a:solidFill>
              </a:defRPr>
            </a:lvl1pPr>
          </a:lstStyle>
          <a:p>
            <a:pPr>
              <a:defRPr/>
            </a:pPr>
            <a:r>
              <a:rPr lang="en-US"/>
              <a:t>Optional Tagline Goes Here </a:t>
            </a:r>
            <a:r>
              <a:rPr lang="en-US">
                <a:solidFill>
                  <a:schemeClr val="accent2"/>
                </a:solidFill>
              </a:rPr>
              <a:t>|</a:t>
            </a:r>
            <a:r>
              <a:rPr lang="en-US"/>
              <a:t>  mndot.gov/</a:t>
            </a:r>
          </a:p>
        </p:txBody>
      </p:sp>
      <p:sp>
        <p:nvSpPr>
          <p:cNvPr id="9" name="Slide Number Placeholder 3">
            <a:extLst>
              <a:ext uri="{FF2B5EF4-FFF2-40B4-BE49-F238E27FC236}">
                <a16:creationId xmlns:a16="http://schemas.microsoft.com/office/drawing/2014/main" id="{0198711B-0577-4F49-B111-8327C5C3A1DC}"/>
              </a:ext>
            </a:extLst>
          </p:cNvPr>
          <p:cNvSpPr>
            <a:spLocks noGrp="1"/>
          </p:cNvSpPr>
          <p:nvPr>
            <p:ph type="sldNum" sz="quarter" idx="16"/>
          </p:nvPr>
        </p:nvSpPr>
        <p:spPr/>
        <p:txBody>
          <a:bodyPr/>
          <a:lstStyle>
            <a:lvl1pPr>
              <a:defRPr>
                <a:solidFill>
                  <a:schemeClr val="bg1"/>
                </a:solidFill>
              </a:defRPr>
            </a:lvl1pPr>
          </a:lstStyle>
          <a:p>
            <a:fld id="{E8F4FE6C-DB7B-4FB2-B314-F7ECD65F327C}" type="slidenum">
              <a:rPr lang="en-US" altLang="en-US"/>
              <a:pPr/>
              <a:t>‹#›</a:t>
            </a:fld>
            <a:endParaRPr lang="en-US" altLang="en-US"/>
          </a:p>
        </p:txBody>
      </p:sp>
    </p:spTree>
    <p:extLst>
      <p:ext uri="{BB962C8B-B14F-4D97-AF65-F5344CB8AC3E}">
        <p14:creationId xmlns:p14="http://schemas.microsoft.com/office/powerpoint/2010/main" val="265169749"/>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2_Quote Solid Light Background">
    <p:bg>
      <p:bgPr>
        <a:solidFill>
          <a:srgbClr val="E8E8E8"/>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160688CE-75D4-45AE-9831-14A49BEDA486}"/>
              </a:ext>
            </a:extLst>
          </p:cNvPr>
          <p:cNvSpPr/>
          <p:nvPr userDrawn="1"/>
        </p:nvSpPr>
        <p:spPr>
          <a:xfrm>
            <a:off x="0" y="0"/>
            <a:ext cx="9144000" cy="165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pic>
        <p:nvPicPr>
          <p:cNvPr id="5" name="MN.IT Services Logo">
            <a:extLst>
              <a:ext uri="{FF2B5EF4-FFF2-40B4-BE49-F238E27FC236}">
                <a16:creationId xmlns:a16="http://schemas.microsoft.com/office/drawing/2014/main" id="{BAB412C5-548A-4F2B-ACA1-772484557EED}"/>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643188" y="704850"/>
            <a:ext cx="38576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itle 1"/>
          <p:cNvSpPr>
            <a:spLocks noGrp="1"/>
          </p:cNvSpPr>
          <p:nvPr>
            <p:ph type="title"/>
          </p:nvPr>
        </p:nvSpPr>
        <p:spPr>
          <a:xfrm>
            <a:off x="0" y="1651380"/>
            <a:ext cx="9144000" cy="1733266"/>
          </a:xfrm>
          <a:solidFill>
            <a:schemeClr val="tx1"/>
          </a:solidFill>
        </p:spPr>
        <p:txBody>
          <a:bodyPr>
            <a:noAutofit/>
          </a:bodyPr>
          <a:lstStyle>
            <a:lvl1pPr algn="ctr">
              <a:tabLst>
                <a:tab pos="3770219" algn="l"/>
              </a:tabLst>
              <a:defRPr sz="7000">
                <a:solidFill>
                  <a:schemeClr val="bg1"/>
                </a:solidFill>
              </a:defRPr>
            </a:lvl1pPr>
          </a:lstStyle>
          <a:p>
            <a:r>
              <a:rPr lang="en-US"/>
              <a:t>Click to edit Master title style</a:t>
            </a:r>
            <a:endParaRPr lang="en-US" dirty="0"/>
          </a:p>
        </p:txBody>
      </p:sp>
      <p:sp>
        <p:nvSpPr>
          <p:cNvPr id="8" name="Text Placeholder 6"/>
          <p:cNvSpPr>
            <a:spLocks noGrp="1"/>
          </p:cNvSpPr>
          <p:nvPr>
            <p:ph type="body" sz="quarter" idx="13"/>
          </p:nvPr>
        </p:nvSpPr>
        <p:spPr>
          <a:xfrm>
            <a:off x="628650" y="3521123"/>
            <a:ext cx="7886700" cy="2681374"/>
          </a:xfrm>
        </p:spPr>
        <p:txBody>
          <a:bodyPr anchor="ctr"/>
          <a:lstStyle>
            <a:lvl1pPr marL="0" indent="0" algn="ctr">
              <a:lnSpc>
                <a:spcPct val="100000"/>
              </a:lnSpc>
              <a:spcBef>
                <a:spcPts val="0"/>
              </a:spcBef>
              <a:buNone/>
              <a:defRPr baseline="0">
                <a:solidFill>
                  <a:schemeClr val="tx1"/>
                </a:solidFill>
              </a:defRPr>
            </a:lvl1pPr>
          </a:lstStyle>
          <a:p>
            <a:pPr lvl="0"/>
            <a:r>
              <a:rPr lang="en-US"/>
              <a:t>Click to edit Master text styles</a:t>
            </a:r>
          </a:p>
          <a:p>
            <a:pPr lvl="1"/>
            <a:r>
              <a:rPr lang="en-US"/>
              <a:t>Second level</a:t>
            </a:r>
          </a:p>
          <a:p>
            <a:pPr lvl="2"/>
            <a:r>
              <a:rPr lang="en-US"/>
              <a:t>Third level</a:t>
            </a:r>
          </a:p>
        </p:txBody>
      </p:sp>
      <p:sp>
        <p:nvSpPr>
          <p:cNvPr id="6" name="Date Placeholder 2">
            <a:extLst>
              <a:ext uri="{FF2B5EF4-FFF2-40B4-BE49-F238E27FC236}">
                <a16:creationId xmlns:a16="http://schemas.microsoft.com/office/drawing/2014/main" id="{A13F2FD4-22D1-4CF5-92C6-15D83E31543D}"/>
              </a:ext>
            </a:extLst>
          </p:cNvPr>
          <p:cNvSpPr>
            <a:spLocks noGrp="1"/>
          </p:cNvSpPr>
          <p:nvPr>
            <p:ph type="dt" sz="half" idx="14"/>
          </p:nvPr>
        </p:nvSpPr>
        <p:spPr/>
        <p:txBody>
          <a:bodyPr/>
          <a:lstStyle>
            <a:lvl1pPr>
              <a:defRPr>
                <a:solidFill>
                  <a:schemeClr val="tx2"/>
                </a:solidFill>
              </a:defRPr>
            </a:lvl1pPr>
          </a:lstStyle>
          <a:p>
            <a:pPr>
              <a:defRPr/>
            </a:pPr>
            <a:fld id="{CE0174F8-FB72-4C07-86FD-9661A1AF94C1}" type="datetime1">
              <a:rPr lang="en-US"/>
              <a:pPr>
                <a:defRPr/>
              </a:pPr>
              <a:t>12/16/2021</a:t>
            </a:fld>
            <a:endParaRPr lang="en-US" dirty="0"/>
          </a:p>
        </p:txBody>
      </p:sp>
      <p:sp>
        <p:nvSpPr>
          <p:cNvPr id="9" name="Footer Placeholder 4">
            <a:extLst>
              <a:ext uri="{FF2B5EF4-FFF2-40B4-BE49-F238E27FC236}">
                <a16:creationId xmlns:a16="http://schemas.microsoft.com/office/drawing/2014/main" id="{1824DB97-B63E-4C0E-8FBD-35BA571C45FF}"/>
              </a:ext>
            </a:extLst>
          </p:cNvPr>
          <p:cNvSpPr>
            <a:spLocks noGrp="1"/>
          </p:cNvSpPr>
          <p:nvPr>
            <p:ph type="ftr" sz="quarter" idx="15"/>
          </p:nvPr>
        </p:nvSpPr>
        <p:spPr/>
        <p:txBody>
          <a:bodyPr/>
          <a:lstStyle>
            <a:lvl1pPr>
              <a:defRPr>
                <a:solidFill>
                  <a:schemeClr val="tx2"/>
                </a:solidFill>
              </a:defRPr>
            </a:lvl1pPr>
          </a:lstStyle>
          <a:p>
            <a:pPr>
              <a:defRPr/>
            </a:pPr>
            <a:r>
              <a:rPr lang="en-US"/>
              <a:t>Optional Tagline Goes Here</a:t>
            </a:r>
            <a:r>
              <a:rPr lang="en-US">
                <a:solidFill>
                  <a:schemeClr val="tx1"/>
                </a:solidFill>
              </a:rPr>
              <a:t> </a:t>
            </a:r>
            <a:r>
              <a:rPr lang="en-US">
                <a:solidFill>
                  <a:schemeClr val="accent1"/>
                </a:solidFill>
              </a:rPr>
              <a:t>|</a:t>
            </a:r>
            <a:r>
              <a:rPr lang="en-US">
                <a:solidFill>
                  <a:schemeClr val="tx1"/>
                </a:solidFill>
              </a:rPr>
              <a:t>  mndot.gov/</a:t>
            </a:r>
            <a:endParaRPr lang="en-US"/>
          </a:p>
        </p:txBody>
      </p:sp>
      <p:sp>
        <p:nvSpPr>
          <p:cNvPr id="10" name="Slide Number Placeholder 3">
            <a:extLst>
              <a:ext uri="{FF2B5EF4-FFF2-40B4-BE49-F238E27FC236}">
                <a16:creationId xmlns:a16="http://schemas.microsoft.com/office/drawing/2014/main" id="{F4E9CFA9-CBCD-4E7A-8AD3-DBBEED776DF7}"/>
              </a:ext>
            </a:extLst>
          </p:cNvPr>
          <p:cNvSpPr>
            <a:spLocks noGrp="1"/>
          </p:cNvSpPr>
          <p:nvPr>
            <p:ph type="sldNum" sz="quarter" idx="16"/>
          </p:nvPr>
        </p:nvSpPr>
        <p:spPr/>
        <p:txBody>
          <a:bodyPr/>
          <a:lstStyle>
            <a:lvl1pPr>
              <a:defRPr/>
            </a:lvl1pPr>
          </a:lstStyle>
          <a:p>
            <a:fld id="{AAFD7059-248B-4811-9407-76D15A97C681}" type="slidenum">
              <a:rPr lang="en-US" altLang="en-US"/>
              <a:pPr/>
              <a:t>‹#›</a:t>
            </a:fld>
            <a:endParaRPr lang="en-US" altLang="en-US"/>
          </a:p>
        </p:txBody>
      </p:sp>
    </p:spTree>
    <p:extLst>
      <p:ext uri="{BB962C8B-B14F-4D97-AF65-F5344CB8AC3E}">
        <p14:creationId xmlns:p14="http://schemas.microsoft.com/office/powerpoint/2010/main" val="37090008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ection Slide">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069AB539-50C7-4013-8902-03749C82797A}"/>
              </a:ext>
            </a:extLst>
          </p:cNvPr>
          <p:cNvSpPr/>
          <p:nvPr userDrawn="1"/>
        </p:nvSpPr>
        <p:spPr>
          <a:xfrm>
            <a:off x="0" y="5387975"/>
            <a:ext cx="9144000" cy="1470025"/>
          </a:xfrm>
          <a:prstGeom prst="rect">
            <a:avLst/>
          </a:prstGeom>
          <a:solidFill>
            <a:srgbClr val="E8E8E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pic>
        <p:nvPicPr>
          <p:cNvPr id="6" name="MN.IT Services Logo">
            <a:extLst>
              <a:ext uri="{FF2B5EF4-FFF2-40B4-BE49-F238E27FC236}">
                <a16:creationId xmlns:a16="http://schemas.microsoft.com/office/drawing/2014/main" id="{9208AB6F-6D75-450F-9D6C-9688DE38A989}"/>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359400" y="812800"/>
            <a:ext cx="310832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0" y="4188567"/>
            <a:ext cx="9144000" cy="1199223"/>
          </a:xfrm>
          <a:solidFill>
            <a:schemeClr val="accent1"/>
          </a:solidFill>
        </p:spPr>
        <p:txBody>
          <a:bodyPr>
            <a:normAutofit/>
          </a:bodyPr>
          <a:lstStyle>
            <a:lvl1pPr algn="ctr">
              <a:defRPr sz="3600">
                <a:solidFill>
                  <a:schemeClr val="bg1"/>
                </a:solidFill>
              </a:defRPr>
            </a:lvl1pPr>
          </a:lstStyle>
          <a:p>
            <a:r>
              <a:rPr lang="en-US"/>
              <a:t>Click to edit Master title style</a:t>
            </a:r>
            <a:endParaRPr lang="en-US" dirty="0"/>
          </a:p>
        </p:txBody>
      </p:sp>
      <p:sp>
        <p:nvSpPr>
          <p:cNvPr id="12" name="Text Placeholder 10"/>
          <p:cNvSpPr>
            <a:spLocks noGrp="1"/>
          </p:cNvSpPr>
          <p:nvPr>
            <p:ph type="body" sz="quarter" idx="14"/>
          </p:nvPr>
        </p:nvSpPr>
        <p:spPr>
          <a:xfrm>
            <a:off x="2101852" y="5644884"/>
            <a:ext cx="4940300" cy="440970"/>
          </a:xfrm>
        </p:spPr>
        <p:txBody>
          <a:bodyPr>
            <a:normAutofit/>
          </a:bodyPr>
          <a:lstStyle>
            <a:lvl1pPr marL="0" indent="0" algn="ctr">
              <a:buNone/>
              <a:defRPr sz="1800" baseline="0"/>
            </a:lvl1pPr>
          </a:lstStyle>
          <a:p>
            <a:pPr lvl="0"/>
            <a:r>
              <a:rPr lang="en-US"/>
              <a:t>Click to edit Master text styles</a:t>
            </a:r>
          </a:p>
        </p:txBody>
      </p:sp>
      <p:sp>
        <p:nvSpPr>
          <p:cNvPr id="11" name="Picture Placeholder 2"/>
          <p:cNvSpPr>
            <a:spLocks noGrp="1"/>
          </p:cNvSpPr>
          <p:nvPr>
            <p:ph type="pic" sz="quarter" idx="13"/>
          </p:nvPr>
        </p:nvSpPr>
        <p:spPr>
          <a:xfrm>
            <a:off x="0" y="1789113"/>
            <a:ext cx="9144000" cy="2298700"/>
          </a:xfrm>
        </p:spPr>
        <p:txBody>
          <a:bodyPr rtlCol="0">
            <a:normAutofit/>
          </a:bodyPr>
          <a:lstStyle/>
          <a:p>
            <a:pPr lvl="0"/>
            <a:r>
              <a:rPr lang="en-US" noProof="0" dirty="0"/>
              <a:t>Click icon to add picture</a:t>
            </a:r>
          </a:p>
        </p:txBody>
      </p:sp>
      <p:sp>
        <p:nvSpPr>
          <p:cNvPr id="7" name="Date Placeholder 17">
            <a:extLst>
              <a:ext uri="{FF2B5EF4-FFF2-40B4-BE49-F238E27FC236}">
                <a16:creationId xmlns:a16="http://schemas.microsoft.com/office/drawing/2014/main" id="{9A2E2B4C-BF0B-4677-9F95-95FDE781FC99}"/>
              </a:ext>
            </a:extLst>
          </p:cNvPr>
          <p:cNvSpPr>
            <a:spLocks noGrp="1"/>
          </p:cNvSpPr>
          <p:nvPr>
            <p:ph type="dt" sz="half" idx="15"/>
          </p:nvPr>
        </p:nvSpPr>
        <p:spPr/>
        <p:txBody>
          <a:bodyPr/>
          <a:lstStyle>
            <a:lvl1pPr>
              <a:defRPr/>
            </a:lvl1pPr>
          </a:lstStyle>
          <a:p>
            <a:pPr>
              <a:defRPr/>
            </a:pPr>
            <a:fld id="{18403A55-3DC1-40A5-9C15-BC8606D30987}" type="datetime1">
              <a:rPr lang="en-US"/>
              <a:pPr>
                <a:defRPr/>
              </a:pPr>
              <a:t>12/16/2021</a:t>
            </a:fld>
            <a:endParaRPr lang="en-US" dirty="0"/>
          </a:p>
        </p:txBody>
      </p:sp>
      <p:sp>
        <p:nvSpPr>
          <p:cNvPr id="8" name="Footer Placeholder 4">
            <a:extLst>
              <a:ext uri="{FF2B5EF4-FFF2-40B4-BE49-F238E27FC236}">
                <a16:creationId xmlns:a16="http://schemas.microsoft.com/office/drawing/2014/main" id="{215DB807-D2D8-4F4D-80CF-FAD57D502EC7}"/>
              </a:ext>
            </a:extLst>
          </p:cNvPr>
          <p:cNvSpPr>
            <a:spLocks noGrp="1"/>
          </p:cNvSpPr>
          <p:nvPr>
            <p:ph type="ftr" sz="quarter" idx="16"/>
          </p:nvPr>
        </p:nvSpPr>
        <p:spPr/>
        <p:txBody>
          <a:bodyPr/>
          <a:lstStyle>
            <a:lvl1pPr algn="ctr">
              <a:defRPr sz="1200">
                <a:solidFill>
                  <a:schemeClr val="tx2"/>
                </a:solidFill>
              </a:defRPr>
            </a:lvl1pPr>
          </a:lstStyle>
          <a:p>
            <a:pPr>
              <a:defRPr/>
            </a:pPr>
            <a:r>
              <a:rPr lang="en-US"/>
              <a:t>Optional Tagline Goes Here </a:t>
            </a:r>
            <a:r>
              <a:rPr lang="en-US">
                <a:solidFill>
                  <a:schemeClr val="accent1"/>
                </a:solidFill>
              </a:rPr>
              <a:t>|</a:t>
            </a:r>
            <a:r>
              <a:rPr lang="en-US"/>
              <a:t>  mndot.gov/</a:t>
            </a:r>
          </a:p>
        </p:txBody>
      </p:sp>
      <p:sp>
        <p:nvSpPr>
          <p:cNvPr id="9" name="Slide Number Placeholder 18">
            <a:extLst>
              <a:ext uri="{FF2B5EF4-FFF2-40B4-BE49-F238E27FC236}">
                <a16:creationId xmlns:a16="http://schemas.microsoft.com/office/drawing/2014/main" id="{8643D402-9FCD-4995-A541-A26CCAA57E5B}"/>
              </a:ext>
            </a:extLst>
          </p:cNvPr>
          <p:cNvSpPr>
            <a:spLocks noGrp="1"/>
          </p:cNvSpPr>
          <p:nvPr>
            <p:ph type="sldNum" sz="quarter" idx="17"/>
          </p:nvPr>
        </p:nvSpPr>
        <p:spPr/>
        <p:txBody>
          <a:bodyPr/>
          <a:lstStyle>
            <a:lvl1pPr>
              <a:defRPr/>
            </a:lvl1pPr>
          </a:lstStyle>
          <a:p>
            <a:fld id="{6797D93C-E8D3-445F-A518-F101B94F3CD6}" type="slidenum">
              <a:rPr lang="en-US" altLang="en-US"/>
              <a:pPr/>
              <a:t>‹#›</a:t>
            </a:fld>
            <a:endParaRPr lang="en-US" altLang="en-US"/>
          </a:p>
        </p:txBody>
      </p:sp>
    </p:spTree>
    <p:extLst>
      <p:ext uri="{BB962C8B-B14F-4D97-AF65-F5344CB8AC3E}">
        <p14:creationId xmlns:p14="http://schemas.microsoft.com/office/powerpoint/2010/main" val="2398810128"/>
      </p:ext>
    </p:extLst>
  </p:cSld>
  <p:clrMapOvr>
    <a:masterClrMapping/>
  </p:clrMapOvr>
  <p:hf sldNum="0" hdr="0" ftr="0" dt="0"/>
</p:sldLayout>
</file>

<file path=ppt/slideLayouts/slideLayout50.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481328"/>
            <a:ext cx="4038600" cy="4525963"/>
          </a:xfrm>
        </p:spPr>
        <p:txBody>
          <a:bodyPr/>
          <a:lstStyle>
            <a:lvl1pPr>
              <a:buClr>
                <a:schemeClr val="tx2"/>
              </a:buClr>
              <a:defRPr sz="2800"/>
            </a:lvl1pPr>
            <a:lvl2pPr>
              <a:buClr>
                <a:schemeClr val="tx2"/>
              </a:buClr>
              <a:defRPr sz="2400"/>
            </a:lvl2pPr>
            <a:lvl3pPr>
              <a:buClr>
                <a:schemeClr val="tx2"/>
              </a:buClr>
              <a:defRPr sz="2000"/>
            </a:lvl3pPr>
            <a:lvl4pPr>
              <a:buClr>
                <a:schemeClr val="tx2"/>
              </a:buClr>
              <a:defRPr sz="1800"/>
            </a:lvl4pPr>
            <a:lvl5pPr>
              <a:buClr>
                <a:schemeClr val="tx2"/>
              </a:buClr>
              <a:defRPr sz="1800"/>
            </a:lvl5pPr>
            <a:extLs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48200" y="1481328"/>
            <a:ext cx="4038600" cy="4525963"/>
          </a:xfrm>
        </p:spPr>
        <p:txBody>
          <a:bodyPr/>
          <a:lstStyle>
            <a:lvl1pPr>
              <a:buClr>
                <a:schemeClr val="tx2"/>
              </a:buClr>
              <a:defRPr sz="2800"/>
            </a:lvl1pPr>
            <a:lvl2pPr>
              <a:buClr>
                <a:schemeClr val="tx2"/>
              </a:buClr>
              <a:defRPr sz="2400"/>
            </a:lvl2pPr>
            <a:lvl3pPr>
              <a:buClr>
                <a:schemeClr val="tx2"/>
              </a:buClr>
              <a:defRPr sz="2000"/>
            </a:lvl3pPr>
            <a:lvl4pPr>
              <a:buClr>
                <a:schemeClr val="tx2"/>
              </a:buClr>
              <a:defRPr sz="1800"/>
            </a:lvl4pPr>
            <a:lvl5pPr>
              <a:buClr>
                <a:schemeClr val="tx2"/>
              </a:buClr>
              <a:defRPr sz="1800"/>
            </a:lvl5pPr>
            <a:extLs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Title 7"/>
          <p:cNvSpPr>
            <a:spLocks noGrp="1"/>
          </p:cNvSpPr>
          <p:nvPr>
            <p:ph type="title"/>
          </p:nvPr>
        </p:nvSpPr>
        <p:spPr/>
        <p:txBody>
          <a:bodyPr/>
          <a:lstStyle/>
          <a:p>
            <a:r>
              <a:rPr lang="en-US"/>
              <a:t>Click to edit Master title style</a:t>
            </a:r>
          </a:p>
        </p:txBody>
      </p:sp>
      <p:sp>
        <p:nvSpPr>
          <p:cNvPr id="5" name="Date Placeholder 9">
            <a:extLst>
              <a:ext uri="{FF2B5EF4-FFF2-40B4-BE49-F238E27FC236}">
                <a16:creationId xmlns:a16="http://schemas.microsoft.com/office/drawing/2014/main" id="{BB7CCC69-2C08-4613-922C-5318B2E54408}"/>
              </a:ext>
            </a:extLst>
          </p:cNvPr>
          <p:cNvSpPr>
            <a:spLocks noGrp="1"/>
          </p:cNvSpPr>
          <p:nvPr>
            <p:ph type="dt" sz="half" idx="10"/>
          </p:nvPr>
        </p:nvSpPr>
        <p:spPr>
          <a:xfrm>
            <a:off x="7224713" y="6019800"/>
            <a:ext cx="1919287" cy="288925"/>
          </a:xfrm>
        </p:spPr>
        <p:txBody>
          <a:bodyPr/>
          <a:lstStyle>
            <a:lvl1pPr eaLnBrk="1" hangingPunct="1">
              <a:defRPr>
                <a:cs typeface="Arial" charset="0"/>
              </a:defRPr>
            </a:lvl1pPr>
          </a:lstStyle>
          <a:p>
            <a:pPr>
              <a:defRPr/>
            </a:pPr>
            <a:r>
              <a:rPr lang="en-US"/>
              <a:t>10/6/2014</a:t>
            </a:r>
          </a:p>
        </p:txBody>
      </p:sp>
      <p:sp>
        <p:nvSpPr>
          <p:cNvPr id="6" name="Footer Placeholder 21">
            <a:extLst>
              <a:ext uri="{FF2B5EF4-FFF2-40B4-BE49-F238E27FC236}">
                <a16:creationId xmlns:a16="http://schemas.microsoft.com/office/drawing/2014/main" id="{EDDE14B3-B76D-4A28-9C83-646D096F00A2}"/>
              </a:ext>
            </a:extLst>
          </p:cNvPr>
          <p:cNvSpPr>
            <a:spLocks noGrp="1"/>
          </p:cNvSpPr>
          <p:nvPr>
            <p:ph type="ftr" sz="quarter" idx="11"/>
          </p:nvPr>
        </p:nvSpPr>
        <p:spPr>
          <a:xfrm>
            <a:off x="0" y="6019800"/>
            <a:ext cx="2351088" cy="288925"/>
          </a:xfrm>
        </p:spPr>
        <p:txBody>
          <a:bodyPr/>
          <a:lstStyle>
            <a:lvl1pPr eaLnBrk="1" hangingPunct="1">
              <a:defRPr sz="1200">
                <a:cs typeface="Arial" charset="0"/>
              </a:defRPr>
            </a:lvl1pPr>
          </a:lstStyle>
          <a:p>
            <a:pPr>
              <a:defRPr/>
            </a:pPr>
            <a:endParaRPr lang="en-US"/>
          </a:p>
        </p:txBody>
      </p:sp>
      <p:sp>
        <p:nvSpPr>
          <p:cNvPr id="7" name="Slide Number Placeholder 17">
            <a:extLst>
              <a:ext uri="{FF2B5EF4-FFF2-40B4-BE49-F238E27FC236}">
                <a16:creationId xmlns:a16="http://schemas.microsoft.com/office/drawing/2014/main" id="{BB95207A-7BD2-4442-B3F7-DC870920D469}"/>
              </a:ext>
            </a:extLst>
          </p:cNvPr>
          <p:cNvSpPr>
            <a:spLocks noGrp="1"/>
          </p:cNvSpPr>
          <p:nvPr>
            <p:ph type="sldNum" sz="quarter" idx="12"/>
          </p:nvPr>
        </p:nvSpPr>
        <p:spPr/>
        <p:txBody>
          <a:bodyPr/>
          <a:lstStyle>
            <a:lvl1pPr>
              <a:defRPr/>
            </a:lvl1pPr>
          </a:lstStyle>
          <a:p>
            <a:fld id="{EE935E5F-26CA-445F-9384-8E8051BC911C}" type="slidenum">
              <a:rPr lang="en-US" altLang="en-US"/>
              <a:pPr/>
              <a:t>‹#›</a:t>
            </a:fld>
            <a:endParaRPr lang="en-US" altLang="en-US"/>
          </a:p>
        </p:txBody>
      </p:sp>
    </p:spTree>
    <p:extLst>
      <p:ext uri="{BB962C8B-B14F-4D97-AF65-F5344CB8AC3E}">
        <p14:creationId xmlns:p14="http://schemas.microsoft.com/office/powerpoint/2010/main" val="3087954178"/>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userDrawn="1">
  <p:cSld name="7_Custom Layout">
    <p:spTree>
      <p:nvGrpSpPr>
        <p:cNvPr id="1" name=""/>
        <p:cNvGrpSpPr/>
        <p:nvPr/>
      </p:nvGrpSpPr>
      <p:grpSpPr>
        <a:xfrm>
          <a:off x="0" y="0"/>
          <a:ext cx="0" cy="0"/>
          <a:chOff x="0" y="0"/>
          <a:chExt cx="0" cy="0"/>
        </a:xfrm>
      </p:grpSpPr>
      <p:cxnSp>
        <p:nvCxnSpPr>
          <p:cNvPr id="5" name="Straight Connector 4">
            <a:extLst>
              <a:ext uri="{FF2B5EF4-FFF2-40B4-BE49-F238E27FC236}">
                <a16:creationId xmlns:a16="http://schemas.microsoft.com/office/drawing/2014/main" id="{F7206E4F-C506-44EC-834B-9C6019A38AB2}"/>
              </a:ext>
            </a:extLst>
          </p:cNvPr>
          <p:cNvCxnSpPr>
            <a:cxnSpLocks/>
          </p:cNvCxnSpPr>
          <p:nvPr userDrawn="1"/>
        </p:nvCxnSpPr>
        <p:spPr>
          <a:xfrm>
            <a:off x="449263" y="1506538"/>
            <a:ext cx="8245475" cy="0"/>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pic>
        <p:nvPicPr>
          <p:cNvPr id="6" name="Picture 7">
            <a:extLst>
              <a:ext uri="{FF2B5EF4-FFF2-40B4-BE49-F238E27FC236}">
                <a16:creationId xmlns:a16="http://schemas.microsoft.com/office/drawing/2014/main" id="{28D4DF57-BD32-4529-9A9C-824EBB9ED612}"/>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246938" y="6202363"/>
            <a:ext cx="1439862" cy="31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8" descr="A close up of a clock&#10;&#10;Description automatically generated">
            <a:extLst>
              <a:ext uri="{FF2B5EF4-FFF2-40B4-BE49-F238E27FC236}">
                <a16:creationId xmlns:a16="http://schemas.microsoft.com/office/drawing/2014/main" id="{045ABDAB-A430-41DE-B4E5-D5E834DEEA5A}"/>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366713" y="6202363"/>
            <a:ext cx="1590675" cy="409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lvl1pPr>
              <a:defRPr b="1" i="0">
                <a:solidFill>
                  <a:schemeClr val="tx1"/>
                </a:solidFill>
              </a:defRPr>
            </a:lvl1pPr>
          </a:lstStyle>
          <a:p>
            <a:r>
              <a:rPr lang="en-US" dirty="0"/>
              <a:t>Click to edit Master title style</a:t>
            </a:r>
          </a:p>
        </p:txBody>
      </p:sp>
      <p:sp>
        <p:nvSpPr>
          <p:cNvPr id="4" name="Content Placeholder 3"/>
          <p:cNvSpPr>
            <a:spLocks noGrp="1"/>
          </p:cNvSpPr>
          <p:nvPr>
            <p:ph sz="quarter" idx="10"/>
          </p:nvPr>
        </p:nvSpPr>
        <p:spPr>
          <a:xfrm>
            <a:off x="457202" y="1855788"/>
            <a:ext cx="3958388" cy="4313784"/>
          </a:xfrm>
          <a:prstGeom prst="rect">
            <a:avLst/>
          </a:prstGeom>
        </p:spPr>
        <p:txBody>
          <a:bodyPr/>
          <a:lstStyle>
            <a:lvl1pPr marL="171446" indent="-171446">
              <a:lnSpc>
                <a:spcPct val="100000"/>
              </a:lnSpc>
              <a:buClr>
                <a:schemeClr val="accent6"/>
              </a:buClr>
              <a:buFont typeface="Symbol" panose="05050102010706020507" pitchFamily="18" charset="2"/>
              <a:buChar char=""/>
              <a:defRPr sz="2100"/>
            </a:lvl1pPr>
            <a:lvl2pPr marL="514337" indent="-171446">
              <a:lnSpc>
                <a:spcPct val="100000"/>
              </a:lnSpc>
              <a:buClr>
                <a:schemeClr val="accent1"/>
              </a:buClr>
              <a:buFont typeface="Courier New" panose="02070309020205020404" pitchFamily="49" charset="0"/>
              <a:buChar char="»"/>
              <a:defRPr sz="2100"/>
            </a:lvl2pPr>
            <a:lvl3pPr marL="857228" indent="-171446">
              <a:lnSpc>
                <a:spcPct val="100000"/>
              </a:lnSpc>
              <a:buClr>
                <a:schemeClr val="accent1"/>
              </a:buClr>
              <a:buFont typeface="Wingdings" panose="05000000000000000000" pitchFamily="2" charset="2"/>
              <a:buChar char="§"/>
              <a:defRPr/>
            </a:lvl3pPr>
          </a:lstStyle>
          <a:p>
            <a:pPr lvl="0"/>
            <a:r>
              <a:rPr lang="en-US" dirty="0"/>
              <a:t>Edit Master text styles</a:t>
            </a:r>
          </a:p>
          <a:p>
            <a:pPr lvl="1"/>
            <a:r>
              <a:rPr lang="en-US" dirty="0"/>
              <a:t>Second level</a:t>
            </a:r>
          </a:p>
          <a:p>
            <a:pPr lvl="2"/>
            <a:r>
              <a:rPr lang="en-US" dirty="0"/>
              <a:t>Third level</a:t>
            </a:r>
          </a:p>
        </p:txBody>
      </p:sp>
      <p:sp>
        <p:nvSpPr>
          <p:cNvPr id="7" name="Content Placeholder 3"/>
          <p:cNvSpPr>
            <a:spLocks noGrp="1"/>
          </p:cNvSpPr>
          <p:nvPr>
            <p:ph sz="quarter" idx="11"/>
          </p:nvPr>
        </p:nvSpPr>
        <p:spPr>
          <a:xfrm>
            <a:off x="4728411" y="1855788"/>
            <a:ext cx="3958388" cy="4313784"/>
          </a:xfrm>
          <a:prstGeom prst="rect">
            <a:avLst/>
          </a:prstGeom>
        </p:spPr>
        <p:txBody>
          <a:bodyPr/>
          <a:lstStyle>
            <a:lvl1pPr marL="171446" indent="-171446">
              <a:lnSpc>
                <a:spcPct val="100000"/>
              </a:lnSpc>
              <a:buClr>
                <a:schemeClr val="accent6"/>
              </a:buClr>
              <a:buFont typeface="Symbol" panose="05050102010706020507" pitchFamily="18" charset="2"/>
              <a:buChar char=""/>
              <a:defRPr sz="2100"/>
            </a:lvl1pPr>
            <a:lvl2pPr marL="514337" indent="-171446">
              <a:lnSpc>
                <a:spcPct val="100000"/>
              </a:lnSpc>
              <a:buClr>
                <a:schemeClr val="accent1"/>
              </a:buClr>
              <a:buFont typeface="Courier New" panose="02070309020205020404" pitchFamily="49" charset="0"/>
              <a:buChar char="»"/>
              <a:defRPr sz="2100"/>
            </a:lvl2pPr>
            <a:lvl3pPr marL="857228" indent="-171446">
              <a:lnSpc>
                <a:spcPct val="100000"/>
              </a:lnSpc>
              <a:buClr>
                <a:schemeClr val="accent1"/>
              </a:buClr>
              <a:buFont typeface="Wingdings" panose="05000000000000000000" pitchFamily="2" charset="2"/>
              <a:buChar char="§"/>
              <a:defRPr/>
            </a:lvl3pPr>
          </a:lstStyle>
          <a:p>
            <a:pPr lvl="0"/>
            <a:r>
              <a:rPr lang="en-US" dirty="0"/>
              <a:t>Edit Master text styles</a:t>
            </a:r>
          </a:p>
          <a:p>
            <a:pPr lvl="1"/>
            <a:r>
              <a:rPr lang="en-US" dirty="0"/>
              <a:t>Second level</a:t>
            </a:r>
          </a:p>
          <a:p>
            <a:pPr lvl="2"/>
            <a:r>
              <a:rPr lang="en-US" dirty="0"/>
              <a:t>Third level</a:t>
            </a:r>
          </a:p>
        </p:txBody>
      </p:sp>
    </p:spTree>
    <p:extLst>
      <p:ext uri="{BB962C8B-B14F-4D97-AF65-F5344CB8AC3E}">
        <p14:creationId xmlns:p14="http://schemas.microsoft.com/office/powerpoint/2010/main" val="35558140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Title and Content (White)">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4BF308FF-816F-488B-94F6-CA605E942E05}"/>
              </a:ext>
            </a:extLst>
          </p:cNvPr>
          <p:cNvSpPr/>
          <p:nvPr userDrawn="1"/>
        </p:nvSpPr>
        <p:spPr>
          <a:xfrm>
            <a:off x="0" y="0"/>
            <a:ext cx="9144000" cy="12192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5" name="Rectangle 4">
            <a:extLst>
              <a:ext uri="{FF2B5EF4-FFF2-40B4-BE49-F238E27FC236}">
                <a16:creationId xmlns:a16="http://schemas.microsoft.com/office/drawing/2014/main" id="{703DCFB1-5A11-4C86-89A6-5EBD528CD568}"/>
              </a:ext>
            </a:extLst>
          </p:cNvPr>
          <p:cNvSpPr/>
          <p:nvPr userDrawn="1"/>
        </p:nvSpPr>
        <p:spPr>
          <a:xfrm>
            <a:off x="0" y="1216025"/>
            <a:ext cx="9144000" cy="11906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2" name="Title 1"/>
          <p:cNvSpPr>
            <a:spLocks noGrp="1"/>
          </p:cNvSpPr>
          <p:nvPr>
            <p:ph type="title"/>
          </p:nvPr>
        </p:nvSpPr>
        <p:spPr>
          <a:xfrm>
            <a:off x="628650" y="152400"/>
            <a:ext cx="7886700" cy="914400"/>
          </a:xfrm>
        </p:spPr>
        <p:txBody>
          <a:bodyPr>
            <a:normAutofit/>
          </a:bodyPr>
          <a:lstStyle>
            <a:lvl1pPr algn="r">
              <a:defRPr sz="3600">
                <a:solidFill>
                  <a:schemeClr val="bg1"/>
                </a:solidFill>
              </a:defRPr>
            </a:lvl1pPr>
          </a:lstStyle>
          <a:p>
            <a:r>
              <a:rPr lang="en-US"/>
              <a:t>Click to edit Master title style</a:t>
            </a:r>
            <a:endParaRPr lang="en-US" dirty="0"/>
          </a:p>
        </p:txBody>
      </p:sp>
      <p:sp>
        <p:nvSpPr>
          <p:cNvPr id="3" name="Content Placeholder 2"/>
          <p:cNvSpPr>
            <a:spLocks noGrp="1"/>
          </p:cNvSpPr>
          <p:nvPr>
            <p:ph idx="1"/>
          </p:nvPr>
        </p:nvSpPr>
        <p:spPr/>
        <p:txBody>
          <a:bodyPr/>
          <a:lstStyle>
            <a:lvl1pPr>
              <a:buClr>
                <a:schemeClr val="accent1"/>
              </a:buClr>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Date Placeholder 3">
            <a:extLst>
              <a:ext uri="{FF2B5EF4-FFF2-40B4-BE49-F238E27FC236}">
                <a16:creationId xmlns:a16="http://schemas.microsoft.com/office/drawing/2014/main" id="{F7DB0E24-5AED-4703-AE3F-525EF9CA8954}"/>
              </a:ext>
            </a:extLst>
          </p:cNvPr>
          <p:cNvSpPr>
            <a:spLocks noGrp="1"/>
          </p:cNvSpPr>
          <p:nvPr>
            <p:ph type="dt" sz="half" idx="10"/>
          </p:nvPr>
        </p:nvSpPr>
        <p:spPr/>
        <p:txBody>
          <a:bodyPr/>
          <a:lstStyle>
            <a:lvl1pPr>
              <a:defRPr/>
            </a:lvl1pPr>
          </a:lstStyle>
          <a:p>
            <a:pPr>
              <a:defRPr/>
            </a:pPr>
            <a:fld id="{75EE598D-B1E4-4F02-B6C1-B85F62310C4B}" type="datetime1">
              <a:rPr lang="en-US"/>
              <a:pPr>
                <a:defRPr/>
              </a:pPr>
              <a:t>12/16/2021</a:t>
            </a:fld>
            <a:endParaRPr lang="en-US" dirty="0"/>
          </a:p>
        </p:txBody>
      </p:sp>
      <p:sp>
        <p:nvSpPr>
          <p:cNvPr id="7" name="Footer Placeholder 4">
            <a:extLst>
              <a:ext uri="{FF2B5EF4-FFF2-40B4-BE49-F238E27FC236}">
                <a16:creationId xmlns:a16="http://schemas.microsoft.com/office/drawing/2014/main" id="{19364994-0A86-4E9A-B687-3EE2C80C2DA3}"/>
              </a:ext>
            </a:extLst>
          </p:cNvPr>
          <p:cNvSpPr>
            <a:spLocks noGrp="1"/>
          </p:cNvSpPr>
          <p:nvPr>
            <p:ph type="ftr" sz="quarter" idx="11"/>
          </p:nvPr>
        </p:nvSpPr>
        <p:spPr/>
        <p:txBody>
          <a:bodyPr/>
          <a:lstStyle>
            <a:lvl1pPr algn="ctr">
              <a:defRPr sz="1200">
                <a:solidFill>
                  <a:schemeClr val="tx2"/>
                </a:solidFill>
              </a:defRPr>
            </a:lvl1pPr>
          </a:lstStyle>
          <a:p>
            <a:pPr>
              <a:defRPr/>
            </a:pPr>
            <a:r>
              <a:rPr lang="en-US"/>
              <a:t>Optional Tagline Goes Here </a:t>
            </a:r>
            <a:r>
              <a:rPr lang="en-US">
                <a:solidFill>
                  <a:schemeClr val="accent1"/>
                </a:solidFill>
              </a:rPr>
              <a:t>|</a:t>
            </a:r>
            <a:r>
              <a:rPr lang="en-US"/>
              <a:t>  mndot.gov/</a:t>
            </a:r>
          </a:p>
        </p:txBody>
      </p:sp>
      <p:sp>
        <p:nvSpPr>
          <p:cNvPr id="8" name="Slide Number Placeholder 5">
            <a:extLst>
              <a:ext uri="{FF2B5EF4-FFF2-40B4-BE49-F238E27FC236}">
                <a16:creationId xmlns:a16="http://schemas.microsoft.com/office/drawing/2014/main" id="{9A6373B9-EB28-4B62-933F-8D7983360CB6}"/>
              </a:ext>
            </a:extLst>
          </p:cNvPr>
          <p:cNvSpPr>
            <a:spLocks noGrp="1"/>
          </p:cNvSpPr>
          <p:nvPr>
            <p:ph type="sldNum" sz="quarter" idx="12"/>
          </p:nvPr>
        </p:nvSpPr>
        <p:spPr/>
        <p:txBody>
          <a:bodyPr/>
          <a:lstStyle>
            <a:lvl1pPr>
              <a:defRPr/>
            </a:lvl1pPr>
          </a:lstStyle>
          <a:p>
            <a:fld id="{798FBCBA-874B-4AA7-B555-2EE0AFB5176F}" type="slidenum">
              <a:rPr lang="en-US" altLang="en-US"/>
              <a:pPr/>
              <a:t>‹#›</a:t>
            </a:fld>
            <a:endParaRPr lang="en-US" altLang="en-US"/>
          </a:p>
        </p:txBody>
      </p:sp>
    </p:spTree>
    <p:extLst>
      <p:ext uri="{BB962C8B-B14F-4D97-AF65-F5344CB8AC3E}">
        <p14:creationId xmlns:p14="http://schemas.microsoft.com/office/powerpoint/2010/main" val="407237358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and Content (Split White 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031CC7B1-08F7-4C6A-B264-FCC420CA92D0}"/>
              </a:ext>
            </a:extLst>
          </p:cNvPr>
          <p:cNvSpPr/>
          <p:nvPr userDrawn="1"/>
        </p:nvSpPr>
        <p:spPr>
          <a:xfrm>
            <a:off x="0" y="0"/>
            <a:ext cx="9144000" cy="12192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6" name="Rectangle 5">
            <a:extLst>
              <a:ext uri="{FF2B5EF4-FFF2-40B4-BE49-F238E27FC236}">
                <a16:creationId xmlns:a16="http://schemas.microsoft.com/office/drawing/2014/main" id="{68D4109B-F231-4BA9-B261-CC96239FB642}"/>
              </a:ext>
            </a:extLst>
          </p:cNvPr>
          <p:cNvSpPr/>
          <p:nvPr userDrawn="1"/>
        </p:nvSpPr>
        <p:spPr>
          <a:xfrm>
            <a:off x="0" y="1216025"/>
            <a:ext cx="9144000" cy="11906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solidFill>
                <a:schemeClr val="accent2"/>
              </a:solidFill>
            </a:endParaRPr>
          </a:p>
        </p:txBody>
      </p:sp>
      <p:sp>
        <p:nvSpPr>
          <p:cNvPr id="12" name="Title 1"/>
          <p:cNvSpPr>
            <a:spLocks noGrp="1"/>
          </p:cNvSpPr>
          <p:nvPr>
            <p:ph type="title"/>
          </p:nvPr>
        </p:nvSpPr>
        <p:spPr>
          <a:xfrm>
            <a:off x="628650" y="152400"/>
            <a:ext cx="7886700" cy="914400"/>
          </a:xfrm>
        </p:spPr>
        <p:txBody>
          <a:bodyPr>
            <a:normAutofit/>
          </a:bodyPr>
          <a:lstStyle>
            <a:lvl1pPr algn="r">
              <a:defRPr sz="3600">
                <a:solidFill>
                  <a:schemeClr val="bg1"/>
                </a:solidFill>
              </a:defRPr>
            </a:lvl1pPr>
          </a:lstStyle>
          <a:p>
            <a:r>
              <a:rPr lang="en-US"/>
              <a:t>Click to edit Master title style</a:t>
            </a:r>
            <a:endParaRPr lang="en-US" dirty="0"/>
          </a:p>
        </p:txBody>
      </p:sp>
      <p:sp>
        <p:nvSpPr>
          <p:cNvPr id="3" name="Content Placeholder 2"/>
          <p:cNvSpPr>
            <a:spLocks noGrp="1"/>
          </p:cNvSpPr>
          <p:nvPr>
            <p:ph sz="half" idx="1"/>
          </p:nvPr>
        </p:nvSpPr>
        <p:spPr>
          <a:xfrm>
            <a:off x="628650" y="1594627"/>
            <a:ext cx="3736086" cy="4582339"/>
          </a:xfrm>
          <a:solidFill>
            <a:schemeClr val="bg1"/>
          </a:solidFill>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69536" y="1594627"/>
            <a:ext cx="3845814" cy="4582339"/>
          </a:xfrm>
          <a:solidFill>
            <a:schemeClr val="bg1"/>
          </a:solidFill>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4">
            <a:extLst>
              <a:ext uri="{FF2B5EF4-FFF2-40B4-BE49-F238E27FC236}">
                <a16:creationId xmlns:a16="http://schemas.microsoft.com/office/drawing/2014/main" id="{F7751368-6CC8-4320-85EF-28D1327B4547}"/>
              </a:ext>
            </a:extLst>
          </p:cNvPr>
          <p:cNvSpPr>
            <a:spLocks noGrp="1"/>
          </p:cNvSpPr>
          <p:nvPr>
            <p:ph type="dt" sz="half" idx="10"/>
          </p:nvPr>
        </p:nvSpPr>
        <p:spPr/>
        <p:txBody>
          <a:bodyPr/>
          <a:lstStyle>
            <a:lvl1pPr>
              <a:defRPr/>
            </a:lvl1pPr>
          </a:lstStyle>
          <a:p>
            <a:pPr>
              <a:defRPr/>
            </a:pPr>
            <a:fld id="{A6EB11B0-51C4-428F-A132-BB6EED3EBE78}" type="datetime1">
              <a:rPr lang="en-US"/>
              <a:pPr>
                <a:defRPr/>
              </a:pPr>
              <a:t>12/16/2021</a:t>
            </a:fld>
            <a:endParaRPr lang="en-US" dirty="0"/>
          </a:p>
        </p:txBody>
      </p:sp>
      <p:sp>
        <p:nvSpPr>
          <p:cNvPr id="8" name="Footer Placeholder 4">
            <a:extLst>
              <a:ext uri="{FF2B5EF4-FFF2-40B4-BE49-F238E27FC236}">
                <a16:creationId xmlns:a16="http://schemas.microsoft.com/office/drawing/2014/main" id="{51950917-131A-4036-9A2D-ADF2058E197D}"/>
              </a:ext>
            </a:extLst>
          </p:cNvPr>
          <p:cNvSpPr>
            <a:spLocks noGrp="1"/>
          </p:cNvSpPr>
          <p:nvPr>
            <p:ph type="ftr" sz="quarter" idx="11"/>
          </p:nvPr>
        </p:nvSpPr>
        <p:spPr/>
        <p:txBody>
          <a:bodyPr/>
          <a:lstStyle>
            <a:lvl1pPr algn="ctr">
              <a:defRPr sz="1200">
                <a:solidFill>
                  <a:schemeClr val="tx2"/>
                </a:solidFill>
              </a:defRPr>
            </a:lvl1pPr>
          </a:lstStyle>
          <a:p>
            <a:pPr>
              <a:defRPr/>
            </a:pPr>
            <a:r>
              <a:rPr lang="en-US"/>
              <a:t>Optional Tagline Goes Here </a:t>
            </a:r>
            <a:r>
              <a:rPr lang="en-US">
                <a:solidFill>
                  <a:schemeClr val="accent1"/>
                </a:solidFill>
              </a:rPr>
              <a:t>|</a:t>
            </a:r>
            <a:r>
              <a:rPr lang="en-US"/>
              <a:t>  mndot.gov/</a:t>
            </a:r>
          </a:p>
        </p:txBody>
      </p:sp>
      <p:sp>
        <p:nvSpPr>
          <p:cNvPr id="9" name="Slide Number Placeholder 6">
            <a:extLst>
              <a:ext uri="{FF2B5EF4-FFF2-40B4-BE49-F238E27FC236}">
                <a16:creationId xmlns:a16="http://schemas.microsoft.com/office/drawing/2014/main" id="{8F68B7DB-B773-447B-9EFA-E0E562935FAC}"/>
              </a:ext>
            </a:extLst>
          </p:cNvPr>
          <p:cNvSpPr>
            <a:spLocks noGrp="1"/>
          </p:cNvSpPr>
          <p:nvPr>
            <p:ph type="sldNum" sz="quarter" idx="12"/>
          </p:nvPr>
        </p:nvSpPr>
        <p:spPr/>
        <p:txBody>
          <a:bodyPr/>
          <a:lstStyle>
            <a:lvl1pPr>
              <a:defRPr/>
            </a:lvl1pPr>
          </a:lstStyle>
          <a:p>
            <a:fld id="{6DDFF00D-FA43-4526-B623-BF614751961F}" type="slidenum">
              <a:rPr lang="en-US" altLang="en-US"/>
              <a:pPr/>
              <a:t>‹#›</a:t>
            </a:fld>
            <a:endParaRPr lang="en-US" altLang="en-US"/>
          </a:p>
        </p:txBody>
      </p:sp>
    </p:spTree>
    <p:extLst>
      <p:ext uri="{BB962C8B-B14F-4D97-AF65-F5344CB8AC3E}">
        <p14:creationId xmlns:p14="http://schemas.microsoft.com/office/powerpoint/2010/main" val="20712032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1_Title and Content (Boxed)">
    <p:bg>
      <p:bgPr>
        <a:solidFill>
          <a:srgbClr val="E8E8E8"/>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9E91D5C5-E474-4A9F-BF99-5654C086061F}"/>
              </a:ext>
            </a:extLst>
          </p:cNvPr>
          <p:cNvSpPr/>
          <p:nvPr userDrawn="1"/>
        </p:nvSpPr>
        <p:spPr>
          <a:xfrm>
            <a:off x="0" y="0"/>
            <a:ext cx="9144000" cy="12192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5" name="Rectangle 4">
            <a:extLst>
              <a:ext uri="{FF2B5EF4-FFF2-40B4-BE49-F238E27FC236}">
                <a16:creationId xmlns:a16="http://schemas.microsoft.com/office/drawing/2014/main" id="{4BB91C10-27CF-4EFF-8D9C-A32E9A34FFD0}"/>
              </a:ext>
            </a:extLst>
          </p:cNvPr>
          <p:cNvSpPr/>
          <p:nvPr userDrawn="1"/>
        </p:nvSpPr>
        <p:spPr>
          <a:xfrm>
            <a:off x="0" y="1216025"/>
            <a:ext cx="9144000" cy="11906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2" name="Title 1"/>
          <p:cNvSpPr>
            <a:spLocks noGrp="1"/>
          </p:cNvSpPr>
          <p:nvPr>
            <p:ph type="title"/>
          </p:nvPr>
        </p:nvSpPr>
        <p:spPr>
          <a:xfrm>
            <a:off x="628650" y="152400"/>
            <a:ext cx="7886700" cy="914400"/>
          </a:xfrm>
        </p:spPr>
        <p:txBody>
          <a:bodyPr>
            <a:normAutofit/>
          </a:bodyPr>
          <a:lstStyle>
            <a:lvl1pPr algn="r">
              <a:defRPr sz="3600">
                <a:solidFill>
                  <a:schemeClr val="bg1"/>
                </a:solidFill>
              </a:defRPr>
            </a:lvl1pPr>
          </a:lstStyle>
          <a:p>
            <a:r>
              <a:rPr lang="en-US"/>
              <a:t>Click to edit Master title style</a:t>
            </a:r>
            <a:endParaRPr lang="en-US" dirty="0"/>
          </a:p>
        </p:txBody>
      </p:sp>
      <p:sp>
        <p:nvSpPr>
          <p:cNvPr id="3" name="Content Placeholder 2"/>
          <p:cNvSpPr>
            <a:spLocks noGrp="1"/>
          </p:cNvSpPr>
          <p:nvPr>
            <p:ph idx="1"/>
          </p:nvPr>
        </p:nvSpPr>
        <p:spPr>
          <a:xfrm>
            <a:off x="628650" y="1335281"/>
            <a:ext cx="7886700" cy="4841682"/>
          </a:xfrm>
          <a:solidFill>
            <a:schemeClr val="bg1"/>
          </a:solidFill>
        </p:spPr>
        <p:txBody>
          <a:bodyPr lIns="228600" tIns="548640" rIns="274320"/>
          <a:lstStyle>
            <a:lvl1pPr marL="342891" indent="-342891">
              <a:lnSpc>
                <a:spcPct val="100000"/>
              </a:lnSpc>
              <a:spcAft>
                <a:spcPts val="1000"/>
              </a:spcAft>
              <a:buClr>
                <a:schemeClr val="accent1"/>
              </a:buClr>
              <a:buFont typeface="Arial" panose="020B0604020202020204" pitchFamily="34" charset="0"/>
              <a:buChar char="•"/>
              <a:defRPr sz="2500"/>
            </a:lvl1pPr>
            <a:lvl2pPr marL="800080" indent="-342891">
              <a:lnSpc>
                <a:spcPct val="100000"/>
              </a:lnSpc>
              <a:spcAft>
                <a:spcPts val="1000"/>
              </a:spcAft>
              <a:buClr>
                <a:schemeClr val="accent1"/>
              </a:buClr>
              <a:buFont typeface="Arial" panose="020B0604020202020204" pitchFamily="34" charset="0"/>
              <a:buChar char="•"/>
              <a:defRPr sz="2100"/>
            </a:lvl2pPr>
            <a:lvl3pPr marL="1200121" indent="-285744">
              <a:lnSpc>
                <a:spcPct val="100000"/>
              </a:lnSpc>
              <a:spcAft>
                <a:spcPts val="1000"/>
              </a:spcAft>
              <a:buClr>
                <a:schemeClr val="accent1"/>
              </a:buClr>
              <a:buFont typeface="Arial" panose="020B0604020202020204" pitchFamily="34" charset="0"/>
              <a:buChar char="•"/>
              <a:defRPr sz="1700"/>
            </a:lvl3pPr>
            <a:lvl4pPr marL="1657309" indent="-285744">
              <a:lnSpc>
                <a:spcPct val="100000"/>
              </a:lnSpc>
              <a:spcAft>
                <a:spcPts val="1000"/>
              </a:spcAft>
              <a:buClr>
                <a:schemeClr val="accent1"/>
              </a:buClr>
              <a:buFont typeface="Arial" panose="020B0604020202020204" pitchFamily="34" charset="0"/>
              <a:buChar char="•"/>
              <a:defRPr sz="1700"/>
            </a:lvl4pPr>
            <a:lvl5pPr marL="2114498" indent="-285744">
              <a:lnSpc>
                <a:spcPct val="100000"/>
              </a:lnSpc>
              <a:spcAft>
                <a:spcPts val="1000"/>
              </a:spcAft>
              <a:buClr>
                <a:schemeClr val="accent1"/>
              </a:buClr>
              <a:buFont typeface="Arial" panose="020B0604020202020204" pitchFamily="34" charset="0"/>
              <a:buChar char="•"/>
              <a:defRPr sz="17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Date Placeholder 3">
            <a:extLst>
              <a:ext uri="{FF2B5EF4-FFF2-40B4-BE49-F238E27FC236}">
                <a16:creationId xmlns:a16="http://schemas.microsoft.com/office/drawing/2014/main" id="{D2F7F995-E346-4639-8D2A-33FD497E3973}"/>
              </a:ext>
            </a:extLst>
          </p:cNvPr>
          <p:cNvSpPr>
            <a:spLocks noGrp="1"/>
          </p:cNvSpPr>
          <p:nvPr>
            <p:ph type="dt" sz="half" idx="10"/>
          </p:nvPr>
        </p:nvSpPr>
        <p:spPr/>
        <p:txBody>
          <a:bodyPr/>
          <a:lstStyle>
            <a:lvl1pPr>
              <a:defRPr/>
            </a:lvl1pPr>
          </a:lstStyle>
          <a:p>
            <a:pPr>
              <a:defRPr/>
            </a:pPr>
            <a:fld id="{B4B53DBD-9B7A-48B2-A35D-A28DB054A6AD}" type="datetime1">
              <a:rPr lang="en-US"/>
              <a:pPr>
                <a:defRPr/>
              </a:pPr>
              <a:t>12/16/2021</a:t>
            </a:fld>
            <a:endParaRPr lang="en-US" dirty="0"/>
          </a:p>
        </p:txBody>
      </p:sp>
      <p:sp>
        <p:nvSpPr>
          <p:cNvPr id="7" name="Footer Placeholder 4">
            <a:extLst>
              <a:ext uri="{FF2B5EF4-FFF2-40B4-BE49-F238E27FC236}">
                <a16:creationId xmlns:a16="http://schemas.microsoft.com/office/drawing/2014/main" id="{243F73EE-6242-4538-86CD-759D6696F069}"/>
              </a:ext>
            </a:extLst>
          </p:cNvPr>
          <p:cNvSpPr>
            <a:spLocks noGrp="1"/>
          </p:cNvSpPr>
          <p:nvPr>
            <p:ph type="ftr" sz="quarter" idx="11"/>
          </p:nvPr>
        </p:nvSpPr>
        <p:spPr/>
        <p:txBody>
          <a:bodyPr/>
          <a:lstStyle>
            <a:lvl1pPr algn="ctr">
              <a:defRPr sz="1200">
                <a:solidFill>
                  <a:schemeClr val="tx2"/>
                </a:solidFill>
              </a:defRPr>
            </a:lvl1pPr>
          </a:lstStyle>
          <a:p>
            <a:pPr>
              <a:defRPr/>
            </a:pPr>
            <a:r>
              <a:rPr lang="en-US"/>
              <a:t>Optional Tagline Goes Here </a:t>
            </a:r>
            <a:r>
              <a:rPr lang="en-US">
                <a:solidFill>
                  <a:schemeClr val="accent1"/>
                </a:solidFill>
              </a:rPr>
              <a:t>|</a:t>
            </a:r>
            <a:r>
              <a:rPr lang="en-US"/>
              <a:t>  mndot.gov/ </a:t>
            </a:r>
          </a:p>
        </p:txBody>
      </p:sp>
      <p:sp>
        <p:nvSpPr>
          <p:cNvPr id="8" name="Slide Number Placeholder 5">
            <a:extLst>
              <a:ext uri="{FF2B5EF4-FFF2-40B4-BE49-F238E27FC236}">
                <a16:creationId xmlns:a16="http://schemas.microsoft.com/office/drawing/2014/main" id="{FF3B0C5F-2D95-4D0A-A634-6B29FA896B40}"/>
              </a:ext>
            </a:extLst>
          </p:cNvPr>
          <p:cNvSpPr>
            <a:spLocks noGrp="1"/>
          </p:cNvSpPr>
          <p:nvPr>
            <p:ph type="sldNum" sz="quarter" idx="12"/>
          </p:nvPr>
        </p:nvSpPr>
        <p:spPr/>
        <p:txBody>
          <a:bodyPr/>
          <a:lstStyle>
            <a:lvl1pPr>
              <a:defRPr/>
            </a:lvl1pPr>
          </a:lstStyle>
          <a:p>
            <a:fld id="{9AC243FC-4138-4489-A9F2-D8228005D895}" type="slidenum">
              <a:rPr lang="en-US" altLang="en-US"/>
              <a:pPr/>
              <a:t>‹#›</a:t>
            </a:fld>
            <a:endParaRPr lang="en-US" altLang="en-US"/>
          </a:p>
        </p:txBody>
      </p:sp>
    </p:spTree>
    <p:extLst>
      <p:ext uri="{BB962C8B-B14F-4D97-AF65-F5344CB8AC3E}">
        <p14:creationId xmlns:p14="http://schemas.microsoft.com/office/powerpoint/2010/main" val="75146598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and Content (Split Boxed)">
    <p:bg>
      <p:bgPr>
        <a:solidFill>
          <a:srgbClr val="E8E8E8"/>
        </a:solid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4512611E-39DC-4976-B493-3B91B327E77B}"/>
              </a:ext>
            </a:extLst>
          </p:cNvPr>
          <p:cNvSpPr/>
          <p:nvPr userDrawn="1"/>
        </p:nvSpPr>
        <p:spPr>
          <a:xfrm>
            <a:off x="0" y="0"/>
            <a:ext cx="9144000" cy="12192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10" name="Title 1"/>
          <p:cNvSpPr>
            <a:spLocks noGrp="1"/>
          </p:cNvSpPr>
          <p:nvPr>
            <p:ph type="title"/>
          </p:nvPr>
        </p:nvSpPr>
        <p:spPr>
          <a:xfrm>
            <a:off x="628650" y="152400"/>
            <a:ext cx="7886700" cy="914400"/>
          </a:xfrm>
        </p:spPr>
        <p:txBody>
          <a:bodyPr>
            <a:normAutofit/>
          </a:bodyPr>
          <a:lstStyle>
            <a:lvl1pPr algn="r">
              <a:defRPr sz="3600">
                <a:solidFill>
                  <a:schemeClr val="bg1"/>
                </a:solidFill>
              </a:defRPr>
            </a:lvl1pPr>
          </a:lstStyle>
          <a:p>
            <a:r>
              <a:rPr lang="en-US"/>
              <a:t>Click to edit Master title style</a:t>
            </a:r>
            <a:endParaRPr lang="en-US" dirty="0"/>
          </a:p>
        </p:txBody>
      </p:sp>
      <p:sp>
        <p:nvSpPr>
          <p:cNvPr id="3" name="Content Placeholder 2"/>
          <p:cNvSpPr>
            <a:spLocks noGrp="1"/>
          </p:cNvSpPr>
          <p:nvPr>
            <p:ph sz="half" idx="1"/>
          </p:nvPr>
        </p:nvSpPr>
        <p:spPr>
          <a:xfrm>
            <a:off x="628650" y="1594627"/>
            <a:ext cx="3886200" cy="4582339"/>
          </a:xfrm>
          <a:solidFill>
            <a:schemeClr val="bg1"/>
          </a:solidFill>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29150" y="1594627"/>
            <a:ext cx="3886200" cy="4582339"/>
          </a:xfrm>
          <a:solidFill>
            <a:schemeClr val="bg1"/>
          </a:solidFill>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Date Placeholder 4">
            <a:extLst>
              <a:ext uri="{FF2B5EF4-FFF2-40B4-BE49-F238E27FC236}">
                <a16:creationId xmlns:a16="http://schemas.microsoft.com/office/drawing/2014/main" id="{47FE4A15-8C94-4420-AF31-1AE89C14AFDB}"/>
              </a:ext>
            </a:extLst>
          </p:cNvPr>
          <p:cNvSpPr>
            <a:spLocks noGrp="1"/>
          </p:cNvSpPr>
          <p:nvPr>
            <p:ph type="dt" sz="half" idx="10"/>
          </p:nvPr>
        </p:nvSpPr>
        <p:spPr/>
        <p:txBody>
          <a:bodyPr/>
          <a:lstStyle>
            <a:lvl1pPr>
              <a:defRPr/>
            </a:lvl1pPr>
          </a:lstStyle>
          <a:p>
            <a:pPr>
              <a:defRPr/>
            </a:pPr>
            <a:fld id="{14831201-73CB-4189-8CBE-EA177F821543}" type="datetime1">
              <a:rPr lang="en-US"/>
              <a:pPr>
                <a:defRPr/>
              </a:pPr>
              <a:t>12/16/2021</a:t>
            </a:fld>
            <a:endParaRPr lang="en-US" dirty="0"/>
          </a:p>
        </p:txBody>
      </p:sp>
      <p:sp>
        <p:nvSpPr>
          <p:cNvPr id="7" name="Footer Placeholder 4">
            <a:extLst>
              <a:ext uri="{FF2B5EF4-FFF2-40B4-BE49-F238E27FC236}">
                <a16:creationId xmlns:a16="http://schemas.microsoft.com/office/drawing/2014/main" id="{BB2FF7F8-7588-4A8A-BBAF-BB89BFA50968}"/>
              </a:ext>
            </a:extLst>
          </p:cNvPr>
          <p:cNvSpPr>
            <a:spLocks noGrp="1"/>
          </p:cNvSpPr>
          <p:nvPr>
            <p:ph type="ftr" sz="quarter" idx="11"/>
          </p:nvPr>
        </p:nvSpPr>
        <p:spPr/>
        <p:txBody>
          <a:bodyPr/>
          <a:lstStyle>
            <a:lvl1pPr algn="ctr">
              <a:defRPr sz="1200">
                <a:solidFill>
                  <a:schemeClr val="tx2"/>
                </a:solidFill>
              </a:defRPr>
            </a:lvl1pPr>
          </a:lstStyle>
          <a:p>
            <a:pPr>
              <a:defRPr/>
            </a:pPr>
            <a:r>
              <a:rPr lang="en-US"/>
              <a:t>Optional Tagline Goes Here </a:t>
            </a:r>
            <a:r>
              <a:rPr lang="en-US">
                <a:solidFill>
                  <a:schemeClr val="accent1"/>
                </a:solidFill>
              </a:rPr>
              <a:t>|</a:t>
            </a:r>
            <a:r>
              <a:rPr lang="en-US"/>
              <a:t>  mndot.gov/</a:t>
            </a:r>
          </a:p>
        </p:txBody>
      </p:sp>
      <p:sp>
        <p:nvSpPr>
          <p:cNvPr id="8" name="Slide Number Placeholder 6">
            <a:extLst>
              <a:ext uri="{FF2B5EF4-FFF2-40B4-BE49-F238E27FC236}">
                <a16:creationId xmlns:a16="http://schemas.microsoft.com/office/drawing/2014/main" id="{8BCB5C75-8D2E-4CA8-84F6-718B80327D6A}"/>
              </a:ext>
            </a:extLst>
          </p:cNvPr>
          <p:cNvSpPr>
            <a:spLocks noGrp="1"/>
          </p:cNvSpPr>
          <p:nvPr>
            <p:ph type="sldNum" sz="quarter" idx="12"/>
          </p:nvPr>
        </p:nvSpPr>
        <p:spPr/>
        <p:txBody>
          <a:bodyPr/>
          <a:lstStyle>
            <a:lvl1pPr>
              <a:defRPr/>
            </a:lvl1pPr>
          </a:lstStyle>
          <a:p>
            <a:fld id="{A05DEFFC-7315-46D4-8ADF-5417636EE6CB}" type="slidenum">
              <a:rPr lang="en-US" altLang="en-US"/>
              <a:pPr/>
              <a:t>‹#›</a:t>
            </a:fld>
            <a:endParaRPr lang="en-US" altLang="en-US"/>
          </a:p>
        </p:txBody>
      </p:sp>
    </p:spTree>
    <p:extLst>
      <p:ext uri="{BB962C8B-B14F-4D97-AF65-F5344CB8AC3E}">
        <p14:creationId xmlns:p14="http://schemas.microsoft.com/office/powerpoint/2010/main" val="143309732"/>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50" Type="http://schemas.openxmlformats.org/officeDocument/2006/relationships/slideLayout" Target="../slideLayouts/slideLayout50.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41" Type="http://schemas.openxmlformats.org/officeDocument/2006/relationships/slideLayout" Target="../slideLayouts/slideLayout4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8" Type="http://schemas.openxmlformats.org/officeDocument/2006/relationships/slideLayout" Target="../slideLayouts/slideLayout8.xml"/><Relationship Id="rId51" Type="http://schemas.openxmlformats.org/officeDocument/2006/relationships/slideLayout" Target="../slideLayouts/slideLayout5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1BD55C71-2502-453F-92BD-B5F9049A014E}"/>
              </a:ext>
            </a:extLst>
          </p:cNvPr>
          <p:cNvSpPr>
            <a:spLocks noGrp="1"/>
          </p:cNvSpPr>
          <p:nvPr>
            <p:ph type="title"/>
          </p:nvPr>
        </p:nvSpPr>
        <p:spPr bwMode="auto">
          <a:xfrm>
            <a:off x="628650" y="365125"/>
            <a:ext cx="78867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2">
            <a:extLst>
              <a:ext uri="{FF2B5EF4-FFF2-40B4-BE49-F238E27FC236}">
                <a16:creationId xmlns:a16="http://schemas.microsoft.com/office/drawing/2014/main" id="{1C841587-0EDA-45F0-A80D-27F5923693B2}"/>
              </a:ext>
            </a:extLst>
          </p:cNvPr>
          <p:cNvSpPr>
            <a:spLocks noGrp="1"/>
          </p:cNvSpPr>
          <p:nvPr>
            <p:ph type="body" idx="1"/>
          </p:nvPr>
        </p:nvSpPr>
        <p:spPr bwMode="auto">
          <a:xfrm>
            <a:off x="628650" y="1825625"/>
            <a:ext cx="78867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a:extLst>
              <a:ext uri="{FF2B5EF4-FFF2-40B4-BE49-F238E27FC236}">
                <a16:creationId xmlns:a16="http://schemas.microsoft.com/office/drawing/2014/main" id="{6CF56D53-E54E-400F-AAB8-B2C365724E83}"/>
              </a:ext>
            </a:extLst>
          </p:cNvPr>
          <p:cNvSpPr>
            <a:spLocks noGrp="1"/>
          </p:cNvSpPr>
          <p:nvPr>
            <p:ph type="dt" sz="half" idx="2"/>
          </p:nvPr>
        </p:nvSpPr>
        <p:spPr>
          <a:xfrm>
            <a:off x="628650" y="6356350"/>
            <a:ext cx="1019175"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2"/>
                </a:solidFill>
                <a:latin typeface="+mn-lt"/>
              </a:defRPr>
            </a:lvl1pPr>
          </a:lstStyle>
          <a:p>
            <a:pPr>
              <a:defRPr/>
            </a:pPr>
            <a:fld id="{2903B310-B94E-481F-946C-C7D904C05B5B}" type="datetime1">
              <a:rPr lang="en-US"/>
              <a:pPr>
                <a:defRPr/>
              </a:pPr>
              <a:t>12/16/2021</a:t>
            </a:fld>
            <a:endParaRPr lang="en-US" dirty="0"/>
          </a:p>
        </p:txBody>
      </p:sp>
      <p:sp>
        <p:nvSpPr>
          <p:cNvPr id="12" name="Footer Placeholder 4">
            <a:extLst>
              <a:ext uri="{FF2B5EF4-FFF2-40B4-BE49-F238E27FC236}">
                <a16:creationId xmlns:a16="http://schemas.microsoft.com/office/drawing/2014/main" id="{31C8E62F-6AE7-4C46-AA64-B84D79D943B0}"/>
              </a:ext>
            </a:extLst>
          </p:cNvPr>
          <p:cNvSpPr>
            <a:spLocks noGrp="1"/>
          </p:cNvSpPr>
          <p:nvPr>
            <p:ph type="ftr" sz="quarter" idx="3"/>
          </p:nvPr>
        </p:nvSpPr>
        <p:spPr>
          <a:xfrm>
            <a:off x="2476500" y="6356350"/>
            <a:ext cx="4191000" cy="365125"/>
          </a:xfrm>
          <a:prstGeom prst="rect">
            <a:avLst/>
          </a:prstGeom>
        </p:spPr>
        <p:txBody>
          <a:bodyPr anchor="ctr"/>
          <a:lstStyle>
            <a:lvl1pPr algn="ctr" eaLnBrk="1" fontAlgn="auto" hangingPunct="1">
              <a:spcBef>
                <a:spcPts val="0"/>
              </a:spcBef>
              <a:spcAft>
                <a:spcPts val="0"/>
              </a:spcAft>
              <a:defRPr sz="1200">
                <a:solidFill>
                  <a:schemeClr val="tx2"/>
                </a:solidFill>
                <a:latin typeface="+mn-lt"/>
              </a:defRPr>
            </a:lvl1pPr>
          </a:lstStyle>
          <a:p>
            <a:pPr>
              <a:defRPr/>
            </a:pPr>
            <a:r>
              <a:rPr lang="en-US"/>
              <a:t>Optional Tagline Goes Here </a:t>
            </a:r>
            <a:r>
              <a:rPr lang="en-US">
                <a:solidFill>
                  <a:schemeClr val="accent1"/>
                </a:solidFill>
              </a:rPr>
              <a:t>|</a:t>
            </a:r>
            <a:r>
              <a:rPr lang="en-US"/>
              <a:t> mn.gov/websiteurl</a:t>
            </a:r>
          </a:p>
        </p:txBody>
      </p:sp>
      <p:sp>
        <p:nvSpPr>
          <p:cNvPr id="6" name="Slide Number Placeholder 5">
            <a:extLst>
              <a:ext uri="{FF2B5EF4-FFF2-40B4-BE49-F238E27FC236}">
                <a16:creationId xmlns:a16="http://schemas.microsoft.com/office/drawing/2014/main" id="{650889D8-8DE2-4270-8E9B-0CFE03E2F082}"/>
              </a:ext>
            </a:extLst>
          </p:cNvPr>
          <p:cNvSpPr>
            <a:spLocks noGrp="1"/>
          </p:cNvSpPr>
          <p:nvPr>
            <p:ph type="sldNum" sz="quarter" idx="4"/>
          </p:nvPr>
        </p:nvSpPr>
        <p:spPr>
          <a:xfrm>
            <a:off x="7418388" y="6356350"/>
            <a:ext cx="1096962"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chemeClr val="tx2"/>
                </a:solidFill>
              </a:defRPr>
            </a:lvl1pPr>
          </a:lstStyle>
          <a:p>
            <a:fld id="{836249D3-256F-4E08-A8BB-AD1A5282262A}"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6008" r:id="rId1"/>
    <p:sldLayoutId id="2147486009" r:id="rId2"/>
    <p:sldLayoutId id="2147486010" r:id="rId3"/>
    <p:sldLayoutId id="2147486011" r:id="rId4"/>
    <p:sldLayoutId id="2147486012" r:id="rId5"/>
    <p:sldLayoutId id="2147486013" r:id="rId6"/>
    <p:sldLayoutId id="2147486014" r:id="rId7"/>
    <p:sldLayoutId id="2147486015" r:id="rId8"/>
    <p:sldLayoutId id="2147486016" r:id="rId9"/>
    <p:sldLayoutId id="2147486017" r:id="rId10"/>
    <p:sldLayoutId id="2147486018" r:id="rId11"/>
    <p:sldLayoutId id="2147486019" r:id="rId12"/>
    <p:sldLayoutId id="2147486020" r:id="rId13"/>
    <p:sldLayoutId id="2147486021" r:id="rId14"/>
    <p:sldLayoutId id="2147486022" r:id="rId15"/>
    <p:sldLayoutId id="2147486023" r:id="rId16"/>
    <p:sldLayoutId id="2147486024" r:id="rId17"/>
    <p:sldLayoutId id="2147486025" r:id="rId18"/>
    <p:sldLayoutId id="2147486026" r:id="rId19"/>
    <p:sldLayoutId id="2147486027" r:id="rId20"/>
    <p:sldLayoutId id="2147486028" r:id="rId21"/>
    <p:sldLayoutId id="2147486029" r:id="rId22"/>
    <p:sldLayoutId id="2147486030" r:id="rId23"/>
    <p:sldLayoutId id="2147486031" r:id="rId24"/>
    <p:sldLayoutId id="2147486032" r:id="rId25"/>
    <p:sldLayoutId id="2147486033" r:id="rId26"/>
    <p:sldLayoutId id="2147486034" r:id="rId27"/>
    <p:sldLayoutId id="2147486035" r:id="rId28"/>
    <p:sldLayoutId id="2147486036" r:id="rId29"/>
    <p:sldLayoutId id="2147486037" r:id="rId30"/>
    <p:sldLayoutId id="2147486038" r:id="rId31"/>
    <p:sldLayoutId id="2147486039" r:id="rId32"/>
    <p:sldLayoutId id="2147486040" r:id="rId33"/>
    <p:sldLayoutId id="2147486041" r:id="rId34"/>
    <p:sldLayoutId id="2147486042" r:id="rId35"/>
    <p:sldLayoutId id="2147486043" r:id="rId36"/>
    <p:sldLayoutId id="2147486044" r:id="rId37"/>
    <p:sldLayoutId id="2147486045" r:id="rId38"/>
    <p:sldLayoutId id="2147486046" r:id="rId39"/>
    <p:sldLayoutId id="2147486047" r:id="rId40"/>
    <p:sldLayoutId id="2147486048" r:id="rId41"/>
    <p:sldLayoutId id="2147486049" r:id="rId42"/>
    <p:sldLayoutId id="2147486050" r:id="rId43"/>
    <p:sldLayoutId id="2147486051" r:id="rId44"/>
    <p:sldLayoutId id="2147486052" r:id="rId45"/>
    <p:sldLayoutId id="2147486053" r:id="rId46"/>
    <p:sldLayoutId id="2147486054" r:id="rId47"/>
    <p:sldLayoutId id="2147486055" r:id="rId48"/>
    <p:sldLayoutId id="2147486056" r:id="rId49"/>
    <p:sldLayoutId id="2147486057" r:id="rId50"/>
    <p:sldLayoutId id="2147486058" r:id="rId51"/>
  </p:sldLayoutIdLst>
  <p:hf hdr="0"/>
  <p:txStyles>
    <p:titleStyle>
      <a:lvl1pPr algn="l" defTabSz="912813"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defTabSz="912813" rtl="0" eaLnBrk="0" fontAlgn="base" hangingPunct="0">
        <a:lnSpc>
          <a:spcPct val="90000"/>
        </a:lnSpc>
        <a:spcBef>
          <a:spcPct val="0"/>
        </a:spcBef>
        <a:spcAft>
          <a:spcPct val="0"/>
        </a:spcAft>
        <a:defRPr sz="4400">
          <a:solidFill>
            <a:schemeClr val="tx1"/>
          </a:solidFill>
          <a:latin typeface="Calibri" panose="020F0502020204030204" pitchFamily="34" charset="0"/>
        </a:defRPr>
      </a:lvl2pPr>
      <a:lvl3pPr algn="l" defTabSz="912813" rtl="0" eaLnBrk="0" fontAlgn="base" hangingPunct="0">
        <a:lnSpc>
          <a:spcPct val="90000"/>
        </a:lnSpc>
        <a:spcBef>
          <a:spcPct val="0"/>
        </a:spcBef>
        <a:spcAft>
          <a:spcPct val="0"/>
        </a:spcAft>
        <a:defRPr sz="4400">
          <a:solidFill>
            <a:schemeClr val="tx1"/>
          </a:solidFill>
          <a:latin typeface="Calibri" panose="020F0502020204030204" pitchFamily="34" charset="0"/>
        </a:defRPr>
      </a:lvl3pPr>
      <a:lvl4pPr algn="l" defTabSz="912813" rtl="0" eaLnBrk="0" fontAlgn="base" hangingPunct="0">
        <a:lnSpc>
          <a:spcPct val="90000"/>
        </a:lnSpc>
        <a:spcBef>
          <a:spcPct val="0"/>
        </a:spcBef>
        <a:spcAft>
          <a:spcPct val="0"/>
        </a:spcAft>
        <a:defRPr sz="4400">
          <a:solidFill>
            <a:schemeClr val="tx1"/>
          </a:solidFill>
          <a:latin typeface="Calibri" panose="020F0502020204030204" pitchFamily="34" charset="0"/>
        </a:defRPr>
      </a:lvl4pPr>
      <a:lvl5pPr algn="l" defTabSz="912813" rtl="0" eaLnBrk="0" fontAlgn="base" hangingPunct="0">
        <a:lnSpc>
          <a:spcPct val="90000"/>
        </a:lnSpc>
        <a:spcBef>
          <a:spcPct val="0"/>
        </a:spcBef>
        <a:spcAft>
          <a:spcPct val="0"/>
        </a:spcAft>
        <a:defRPr sz="4400">
          <a:solidFill>
            <a:schemeClr val="tx1"/>
          </a:solidFill>
          <a:latin typeface="Calibri" panose="020F0502020204030204" pitchFamily="34" charset="0"/>
        </a:defRPr>
      </a:lvl5pPr>
      <a:lvl6pPr marL="457200" algn="l" defTabSz="912813" rtl="0" fontAlgn="base">
        <a:lnSpc>
          <a:spcPct val="90000"/>
        </a:lnSpc>
        <a:spcBef>
          <a:spcPct val="0"/>
        </a:spcBef>
        <a:spcAft>
          <a:spcPct val="0"/>
        </a:spcAft>
        <a:defRPr sz="4400">
          <a:solidFill>
            <a:schemeClr val="tx1"/>
          </a:solidFill>
          <a:latin typeface="Calibri" panose="020F0502020204030204" pitchFamily="34" charset="0"/>
        </a:defRPr>
      </a:lvl6pPr>
      <a:lvl7pPr marL="914400" algn="l" defTabSz="912813" rtl="0" fontAlgn="base">
        <a:lnSpc>
          <a:spcPct val="90000"/>
        </a:lnSpc>
        <a:spcBef>
          <a:spcPct val="0"/>
        </a:spcBef>
        <a:spcAft>
          <a:spcPct val="0"/>
        </a:spcAft>
        <a:defRPr sz="4400">
          <a:solidFill>
            <a:schemeClr val="tx1"/>
          </a:solidFill>
          <a:latin typeface="Calibri" panose="020F0502020204030204" pitchFamily="34" charset="0"/>
        </a:defRPr>
      </a:lvl7pPr>
      <a:lvl8pPr marL="1371600" algn="l" defTabSz="912813" rtl="0" fontAlgn="base">
        <a:lnSpc>
          <a:spcPct val="90000"/>
        </a:lnSpc>
        <a:spcBef>
          <a:spcPct val="0"/>
        </a:spcBef>
        <a:spcAft>
          <a:spcPct val="0"/>
        </a:spcAft>
        <a:defRPr sz="4400">
          <a:solidFill>
            <a:schemeClr val="tx1"/>
          </a:solidFill>
          <a:latin typeface="Calibri" panose="020F0502020204030204" pitchFamily="34" charset="0"/>
        </a:defRPr>
      </a:lvl8pPr>
      <a:lvl9pPr marL="1828800" algn="l" defTabSz="912813" rtl="0" fontAlgn="base">
        <a:lnSpc>
          <a:spcPct val="90000"/>
        </a:lnSpc>
        <a:spcBef>
          <a:spcPct val="0"/>
        </a:spcBef>
        <a:spcAft>
          <a:spcPct val="0"/>
        </a:spcAft>
        <a:defRPr sz="4400">
          <a:solidFill>
            <a:schemeClr val="tx1"/>
          </a:solidFill>
          <a:latin typeface="Calibri" panose="020F0502020204030204" pitchFamily="34" charset="0"/>
        </a:defRPr>
      </a:lvl9pPr>
    </p:titleStyle>
    <p:bodyStyle>
      <a:lvl1pPr marL="227013" indent="-227013" algn="l" defTabSz="912813" rtl="0" eaLnBrk="0" fontAlgn="base" hangingPunct="0">
        <a:spcBef>
          <a:spcPts val="1000"/>
        </a:spcBef>
        <a:spcAft>
          <a:spcPts val="1000"/>
        </a:spcAft>
        <a:buClr>
          <a:schemeClr val="accent1"/>
        </a:buClr>
        <a:buFont typeface="Arial" panose="020B0604020202020204" pitchFamily="34" charset="0"/>
        <a:buChar char="•"/>
        <a:defRPr sz="2500" kern="1200">
          <a:solidFill>
            <a:schemeClr val="tx1"/>
          </a:solidFill>
          <a:latin typeface="+mn-lt"/>
          <a:ea typeface="+mn-ea"/>
          <a:cs typeface="+mn-cs"/>
        </a:defRPr>
      </a:lvl1pPr>
      <a:lvl2pPr marL="684213" indent="-227013" algn="l" defTabSz="912813" rtl="0" eaLnBrk="0" fontAlgn="base" hangingPunct="0">
        <a:spcBef>
          <a:spcPts val="500"/>
        </a:spcBef>
        <a:spcAft>
          <a:spcPts val="1000"/>
        </a:spcAft>
        <a:buClr>
          <a:schemeClr val="accent1"/>
        </a:buClr>
        <a:buFont typeface="Arial" panose="020B0604020202020204" pitchFamily="34" charset="0"/>
        <a:buChar char="•"/>
        <a:defRPr sz="2100" kern="1200">
          <a:solidFill>
            <a:schemeClr val="tx1"/>
          </a:solidFill>
          <a:latin typeface="+mn-lt"/>
          <a:ea typeface="+mn-ea"/>
          <a:cs typeface="+mn-cs"/>
        </a:defRPr>
      </a:lvl2pPr>
      <a:lvl3pPr marL="1141413" indent="-227013" algn="l" defTabSz="912813" rtl="0" eaLnBrk="0" fontAlgn="base" hangingPunct="0">
        <a:spcBef>
          <a:spcPts val="500"/>
        </a:spcBef>
        <a:spcAft>
          <a:spcPts val="1000"/>
        </a:spcAft>
        <a:buClr>
          <a:schemeClr val="accent1"/>
        </a:buClr>
        <a:buFont typeface="Arial" panose="020B0604020202020204" pitchFamily="34" charset="0"/>
        <a:buChar char="•"/>
        <a:defRPr sz="1700" kern="1200">
          <a:solidFill>
            <a:schemeClr val="tx1"/>
          </a:solidFill>
          <a:latin typeface="+mn-lt"/>
          <a:ea typeface="+mn-ea"/>
          <a:cs typeface="+mn-cs"/>
        </a:defRPr>
      </a:lvl3pPr>
      <a:lvl4pPr marL="1598613" indent="-227013" algn="l" defTabSz="912813" rtl="0" eaLnBrk="0" fontAlgn="base" hangingPunct="0">
        <a:spcBef>
          <a:spcPts val="500"/>
        </a:spcBef>
        <a:spcAft>
          <a:spcPts val="1000"/>
        </a:spcAft>
        <a:buClr>
          <a:schemeClr val="accent1"/>
        </a:buClr>
        <a:buFont typeface="Arial" panose="020B0604020202020204" pitchFamily="34" charset="0"/>
        <a:buChar char="•"/>
        <a:defRPr sz="1700" kern="1200">
          <a:solidFill>
            <a:schemeClr val="tx1"/>
          </a:solidFill>
          <a:latin typeface="+mn-lt"/>
          <a:ea typeface="+mn-ea"/>
          <a:cs typeface="+mn-cs"/>
        </a:defRPr>
      </a:lvl4pPr>
      <a:lvl5pPr marL="2055813" indent="-227013" algn="l" defTabSz="912813" rtl="0" eaLnBrk="0" fontAlgn="base" hangingPunct="0">
        <a:spcBef>
          <a:spcPts val="500"/>
        </a:spcBef>
        <a:spcAft>
          <a:spcPts val="1000"/>
        </a:spcAft>
        <a:buClr>
          <a:schemeClr val="accent1"/>
        </a:buClr>
        <a:buFont typeface="Arial" panose="020B0604020202020204" pitchFamily="34" charset="0"/>
        <a:buChar char="•"/>
        <a:defRPr sz="17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pn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8.xml"/><Relationship Id="rId1" Type="http://schemas.openxmlformats.org/officeDocument/2006/relationships/slideLayout" Target="../slideLayouts/slideLayout6.xml"/><Relationship Id="rId6" Type="http://schemas.openxmlformats.org/officeDocument/2006/relationships/image" Target="../media/image31.png"/><Relationship Id="rId5" Type="http://schemas.openxmlformats.org/officeDocument/2006/relationships/image" Target="../media/image30.png"/><Relationship Id="rId4" Type="http://schemas.openxmlformats.org/officeDocument/2006/relationships/image" Target="../media/image29.png"/></Relationships>
</file>

<file path=ppt/slides/_rels/slide19.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png"/><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9.xml"/><Relationship Id="rId1" Type="http://schemas.openxmlformats.org/officeDocument/2006/relationships/slideLayout" Target="../slideLayouts/slideLayout6.xml"/><Relationship Id="rId4" Type="http://schemas.openxmlformats.org/officeDocument/2006/relationships/image" Target="../media/image34.pn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jpe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Title 6">
            <a:extLst>
              <a:ext uri="{FF2B5EF4-FFF2-40B4-BE49-F238E27FC236}">
                <a16:creationId xmlns:a16="http://schemas.microsoft.com/office/drawing/2014/main" id="{F497D9BF-0662-4F29-BF62-1096D54D6F45}"/>
              </a:ext>
            </a:extLst>
          </p:cNvPr>
          <p:cNvSpPr>
            <a:spLocks noGrp="1"/>
          </p:cNvSpPr>
          <p:nvPr>
            <p:ph type="ctrTitle"/>
          </p:nvPr>
        </p:nvSpPr>
        <p:spPr>
          <a:xfrm>
            <a:off x="0" y="4187825"/>
            <a:ext cx="9144000" cy="1200150"/>
          </a:xfrm>
        </p:spPr>
        <p:txBody>
          <a:bodyPr/>
          <a:lstStyle/>
          <a:p>
            <a:r>
              <a:rPr lang="en-US" sz="3600" b="1" dirty="0">
                <a:effectLst/>
                <a:latin typeface="Times New Roman" panose="02020603050405020304" pitchFamily="18" charset="0"/>
                <a:ea typeface="Times New Roman" panose="02020603050405020304" pitchFamily="18" charset="0"/>
              </a:rPr>
              <a:t>TAMS/Asset Management Reporting &amp; Analytics products</a:t>
            </a:r>
          </a:p>
        </p:txBody>
      </p:sp>
      <p:sp>
        <p:nvSpPr>
          <p:cNvPr id="57347" name="Text Placeholder 7">
            <a:extLst>
              <a:ext uri="{FF2B5EF4-FFF2-40B4-BE49-F238E27FC236}">
                <a16:creationId xmlns:a16="http://schemas.microsoft.com/office/drawing/2014/main" id="{5EA3CBEA-EAE7-4834-8D59-E8D932B80707}"/>
              </a:ext>
            </a:extLst>
          </p:cNvPr>
          <p:cNvSpPr>
            <a:spLocks noGrp="1"/>
          </p:cNvSpPr>
          <p:nvPr>
            <p:ph type="body" sz="quarter" idx="14"/>
          </p:nvPr>
        </p:nvSpPr>
        <p:spPr>
          <a:xfrm>
            <a:off x="2101850" y="5635625"/>
            <a:ext cx="4940300" cy="903288"/>
          </a:xfrm>
        </p:spPr>
        <p:txBody>
          <a:bodyPr/>
          <a:lstStyle/>
          <a:p>
            <a:pPr>
              <a:spcBef>
                <a:spcPct val="0"/>
              </a:spcBef>
            </a:pPr>
            <a:r>
              <a:rPr lang="en-US" altLang="en-US" dirty="0"/>
              <a:t>AMPO</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91FABB-3ADF-4388-BC38-075FE3D4D955}"/>
              </a:ext>
            </a:extLst>
          </p:cNvPr>
          <p:cNvSpPr>
            <a:spLocks noGrp="1"/>
          </p:cNvSpPr>
          <p:nvPr>
            <p:ph type="title"/>
          </p:nvPr>
        </p:nvSpPr>
        <p:spPr/>
        <p:txBody>
          <a:bodyPr/>
          <a:lstStyle/>
          <a:p>
            <a:r>
              <a:rPr lang="en-US" dirty="0"/>
              <a:t>COVID Equipment Impact Report</a:t>
            </a:r>
          </a:p>
        </p:txBody>
      </p:sp>
      <p:sp>
        <p:nvSpPr>
          <p:cNvPr id="4" name="Date Placeholder 3">
            <a:extLst>
              <a:ext uri="{FF2B5EF4-FFF2-40B4-BE49-F238E27FC236}">
                <a16:creationId xmlns:a16="http://schemas.microsoft.com/office/drawing/2014/main" id="{BEF97F39-DDDC-4D69-9B73-DAA9E2F06813}"/>
              </a:ext>
            </a:extLst>
          </p:cNvPr>
          <p:cNvSpPr>
            <a:spLocks noGrp="1"/>
          </p:cNvSpPr>
          <p:nvPr>
            <p:ph type="dt" sz="half" idx="10"/>
          </p:nvPr>
        </p:nvSpPr>
        <p:spPr/>
        <p:txBody>
          <a:bodyPr/>
          <a:lstStyle/>
          <a:p>
            <a:pPr>
              <a:defRPr/>
            </a:pPr>
            <a:fld id="{75EE598D-B1E4-4F02-B6C1-B85F62310C4B}" type="datetime1">
              <a:rPr lang="en-US" smtClean="0"/>
              <a:pPr>
                <a:defRPr/>
              </a:pPr>
              <a:t>12/16/2021</a:t>
            </a:fld>
            <a:endParaRPr lang="en-US" dirty="0"/>
          </a:p>
        </p:txBody>
      </p:sp>
      <p:sp>
        <p:nvSpPr>
          <p:cNvPr id="6" name="Slide Number Placeholder 5">
            <a:extLst>
              <a:ext uri="{FF2B5EF4-FFF2-40B4-BE49-F238E27FC236}">
                <a16:creationId xmlns:a16="http://schemas.microsoft.com/office/drawing/2014/main" id="{CB4E28F7-B9F0-413B-B6D6-FD0700B0616A}"/>
              </a:ext>
            </a:extLst>
          </p:cNvPr>
          <p:cNvSpPr>
            <a:spLocks noGrp="1"/>
          </p:cNvSpPr>
          <p:nvPr>
            <p:ph type="sldNum" sz="quarter" idx="12"/>
          </p:nvPr>
        </p:nvSpPr>
        <p:spPr/>
        <p:txBody>
          <a:bodyPr/>
          <a:lstStyle/>
          <a:p>
            <a:fld id="{798FBCBA-874B-4AA7-B555-2EE0AFB5176F}" type="slidenum">
              <a:rPr lang="en-US" altLang="en-US" smtClean="0"/>
              <a:pPr/>
              <a:t>10</a:t>
            </a:fld>
            <a:endParaRPr lang="en-US" altLang="en-US"/>
          </a:p>
        </p:txBody>
      </p:sp>
      <p:pic>
        <p:nvPicPr>
          <p:cNvPr id="2050" name="Picture 2">
            <a:extLst>
              <a:ext uri="{FF2B5EF4-FFF2-40B4-BE49-F238E27FC236}">
                <a16:creationId xmlns:a16="http://schemas.microsoft.com/office/drawing/2014/main" id="{FEF9EDBF-B6C2-4AE9-9631-D28A1DCFEFE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97000" y="1383715"/>
            <a:ext cx="6807200" cy="497263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12227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555149-2E2C-4411-A120-0502A7222054}"/>
              </a:ext>
            </a:extLst>
          </p:cNvPr>
          <p:cNvSpPr>
            <a:spLocks noGrp="1"/>
          </p:cNvSpPr>
          <p:nvPr>
            <p:ph type="title"/>
          </p:nvPr>
        </p:nvSpPr>
        <p:spPr/>
        <p:txBody>
          <a:bodyPr/>
          <a:lstStyle/>
          <a:p>
            <a:r>
              <a:rPr lang="en-US" dirty="0"/>
              <a:t>Dashboard Demo TAMS</a:t>
            </a:r>
          </a:p>
        </p:txBody>
      </p:sp>
      <p:pic>
        <p:nvPicPr>
          <p:cNvPr id="8" name="Content Placeholder 7">
            <a:extLst>
              <a:ext uri="{FF2B5EF4-FFF2-40B4-BE49-F238E27FC236}">
                <a16:creationId xmlns:a16="http://schemas.microsoft.com/office/drawing/2014/main" id="{E2FCDF38-D6D4-4848-A925-7728DF7B7AD2}"/>
              </a:ext>
            </a:extLst>
          </p:cNvPr>
          <p:cNvPicPr>
            <a:picLocks noGrp="1" noChangeAspect="1"/>
          </p:cNvPicPr>
          <p:nvPr>
            <p:ph idx="1"/>
          </p:nvPr>
        </p:nvPicPr>
        <p:blipFill>
          <a:blip r:embed="rId3"/>
          <a:stretch>
            <a:fillRect/>
          </a:stretch>
        </p:blipFill>
        <p:spPr>
          <a:xfrm>
            <a:off x="0" y="1325434"/>
            <a:ext cx="9144000" cy="5030915"/>
          </a:xfrm>
        </p:spPr>
      </p:pic>
      <p:sp>
        <p:nvSpPr>
          <p:cNvPr id="4" name="Date Placeholder 3">
            <a:extLst>
              <a:ext uri="{FF2B5EF4-FFF2-40B4-BE49-F238E27FC236}">
                <a16:creationId xmlns:a16="http://schemas.microsoft.com/office/drawing/2014/main" id="{B5BB9938-090E-4248-B851-BEB7D1A7F1C9}"/>
              </a:ext>
            </a:extLst>
          </p:cNvPr>
          <p:cNvSpPr>
            <a:spLocks noGrp="1"/>
          </p:cNvSpPr>
          <p:nvPr>
            <p:ph type="dt" sz="half" idx="10"/>
          </p:nvPr>
        </p:nvSpPr>
        <p:spPr/>
        <p:txBody>
          <a:bodyPr/>
          <a:lstStyle/>
          <a:p>
            <a:pPr>
              <a:defRPr/>
            </a:pPr>
            <a:fld id="{75EE598D-B1E4-4F02-B6C1-B85F62310C4B}" type="datetime1">
              <a:rPr lang="en-US" smtClean="0"/>
              <a:pPr>
                <a:defRPr/>
              </a:pPr>
              <a:t>12/16/2021</a:t>
            </a:fld>
            <a:endParaRPr lang="en-US" dirty="0"/>
          </a:p>
        </p:txBody>
      </p:sp>
      <p:sp>
        <p:nvSpPr>
          <p:cNvPr id="6" name="Slide Number Placeholder 5">
            <a:extLst>
              <a:ext uri="{FF2B5EF4-FFF2-40B4-BE49-F238E27FC236}">
                <a16:creationId xmlns:a16="http://schemas.microsoft.com/office/drawing/2014/main" id="{1499E9DC-8144-4835-898E-D9F7E793160A}"/>
              </a:ext>
            </a:extLst>
          </p:cNvPr>
          <p:cNvSpPr>
            <a:spLocks noGrp="1"/>
          </p:cNvSpPr>
          <p:nvPr>
            <p:ph type="sldNum" sz="quarter" idx="12"/>
          </p:nvPr>
        </p:nvSpPr>
        <p:spPr/>
        <p:txBody>
          <a:bodyPr/>
          <a:lstStyle/>
          <a:p>
            <a:fld id="{798FBCBA-874B-4AA7-B555-2EE0AFB5176F}" type="slidenum">
              <a:rPr lang="en-US" altLang="en-US" smtClean="0"/>
              <a:pPr/>
              <a:t>11</a:t>
            </a:fld>
            <a:endParaRPr lang="en-US" altLang="en-US"/>
          </a:p>
        </p:txBody>
      </p:sp>
    </p:spTree>
    <p:extLst>
      <p:ext uri="{BB962C8B-B14F-4D97-AF65-F5344CB8AC3E}">
        <p14:creationId xmlns:p14="http://schemas.microsoft.com/office/powerpoint/2010/main" val="120571920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2E13EB-86EB-454A-A743-89AFC226B584}"/>
              </a:ext>
            </a:extLst>
          </p:cNvPr>
          <p:cNvSpPr>
            <a:spLocks noGrp="1"/>
          </p:cNvSpPr>
          <p:nvPr>
            <p:ph type="title"/>
          </p:nvPr>
        </p:nvSpPr>
        <p:spPr/>
        <p:txBody>
          <a:bodyPr>
            <a:normAutofit fontScale="90000"/>
          </a:bodyPr>
          <a:lstStyle/>
          <a:p>
            <a:r>
              <a:rPr lang="en-US" dirty="0"/>
              <a:t>Metro District Superintendent </a:t>
            </a:r>
            <a:br>
              <a:rPr lang="en-US" dirty="0"/>
            </a:br>
            <a:r>
              <a:rPr lang="en-US" dirty="0"/>
              <a:t>Annual Report Out</a:t>
            </a:r>
          </a:p>
        </p:txBody>
      </p:sp>
      <p:sp>
        <p:nvSpPr>
          <p:cNvPr id="4" name="Date Placeholder 3">
            <a:extLst>
              <a:ext uri="{FF2B5EF4-FFF2-40B4-BE49-F238E27FC236}">
                <a16:creationId xmlns:a16="http://schemas.microsoft.com/office/drawing/2014/main" id="{215033EC-3DBC-4779-8DD8-EB6987C8D290}"/>
              </a:ext>
            </a:extLst>
          </p:cNvPr>
          <p:cNvSpPr>
            <a:spLocks noGrp="1"/>
          </p:cNvSpPr>
          <p:nvPr>
            <p:ph type="dt" sz="half" idx="10"/>
          </p:nvPr>
        </p:nvSpPr>
        <p:spPr/>
        <p:txBody>
          <a:bodyPr/>
          <a:lstStyle/>
          <a:p>
            <a:pPr>
              <a:defRPr/>
            </a:pPr>
            <a:fld id="{75EE598D-B1E4-4F02-B6C1-B85F62310C4B}" type="datetime1">
              <a:rPr lang="en-US" smtClean="0"/>
              <a:pPr>
                <a:defRPr/>
              </a:pPr>
              <a:t>12/16/2021</a:t>
            </a:fld>
            <a:endParaRPr lang="en-US" dirty="0"/>
          </a:p>
        </p:txBody>
      </p:sp>
      <p:sp>
        <p:nvSpPr>
          <p:cNvPr id="6" name="Slide Number Placeholder 5">
            <a:extLst>
              <a:ext uri="{FF2B5EF4-FFF2-40B4-BE49-F238E27FC236}">
                <a16:creationId xmlns:a16="http://schemas.microsoft.com/office/drawing/2014/main" id="{336861B9-CC4B-497B-B235-82AFB92F3A40}"/>
              </a:ext>
            </a:extLst>
          </p:cNvPr>
          <p:cNvSpPr>
            <a:spLocks noGrp="1"/>
          </p:cNvSpPr>
          <p:nvPr>
            <p:ph type="sldNum" sz="quarter" idx="12"/>
          </p:nvPr>
        </p:nvSpPr>
        <p:spPr/>
        <p:txBody>
          <a:bodyPr/>
          <a:lstStyle/>
          <a:p>
            <a:fld id="{798FBCBA-874B-4AA7-B555-2EE0AFB5176F}" type="slidenum">
              <a:rPr lang="en-US" altLang="en-US" smtClean="0"/>
              <a:pPr/>
              <a:t>12</a:t>
            </a:fld>
            <a:endParaRPr lang="en-US" altLang="en-US"/>
          </a:p>
        </p:txBody>
      </p:sp>
      <p:pic>
        <p:nvPicPr>
          <p:cNvPr id="8" name="Picture 7">
            <a:extLst>
              <a:ext uri="{FF2B5EF4-FFF2-40B4-BE49-F238E27FC236}">
                <a16:creationId xmlns:a16="http://schemas.microsoft.com/office/drawing/2014/main" id="{BD599BE3-2644-48B8-8BF2-9CABB0A1666F}"/>
              </a:ext>
            </a:extLst>
          </p:cNvPr>
          <p:cNvPicPr>
            <a:picLocks noChangeAspect="1"/>
          </p:cNvPicPr>
          <p:nvPr/>
        </p:nvPicPr>
        <p:blipFill>
          <a:blip r:embed="rId2"/>
          <a:stretch>
            <a:fillRect/>
          </a:stretch>
        </p:blipFill>
        <p:spPr>
          <a:xfrm>
            <a:off x="1072849" y="1649985"/>
            <a:ext cx="6998301" cy="4378281"/>
          </a:xfrm>
          <a:prstGeom prst="rect">
            <a:avLst/>
          </a:prstGeom>
        </p:spPr>
      </p:pic>
    </p:spTree>
    <p:extLst>
      <p:ext uri="{BB962C8B-B14F-4D97-AF65-F5344CB8AC3E}">
        <p14:creationId xmlns:p14="http://schemas.microsoft.com/office/powerpoint/2010/main" val="233045474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2E13EB-86EB-454A-A743-89AFC226B584}"/>
              </a:ext>
            </a:extLst>
          </p:cNvPr>
          <p:cNvSpPr>
            <a:spLocks noGrp="1"/>
          </p:cNvSpPr>
          <p:nvPr>
            <p:ph type="title"/>
          </p:nvPr>
        </p:nvSpPr>
        <p:spPr/>
        <p:txBody>
          <a:bodyPr>
            <a:normAutofit fontScale="90000"/>
          </a:bodyPr>
          <a:lstStyle/>
          <a:p>
            <a:r>
              <a:rPr lang="en-US" dirty="0"/>
              <a:t>Metro District Superintendent </a:t>
            </a:r>
            <a:br>
              <a:rPr lang="en-US" dirty="0"/>
            </a:br>
            <a:r>
              <a:rPr lang="en-US" dirty="0"/>
              <a:t>Annual Report Out</a:t>
            </a:r>
          </a:p>
        </p:txBody>
      </p:sp>
      <p:sp>
        <p:nvSpPr>
          <p:cNvPr id="4" name="Date Placeholder 3">
            <a:extLst>
              <a:ext uri="{FF2B5EF4-FFF2-40B4-BE49-F238E27FC236}">
                <a16:creationId xmlns:a16="http://schemas.microsoft.com/office/drawing/2014/main" id="{215033EC-3DBC-4779-8DD8-EB6987C8D290}"/>
              </a:ext>
            </a:extLst>
          </p:cNvPr>
          <p:cNvSpPr>
            <a:spLocks noGrp="1"/>
          </p:cNvSpPr>
          <p:nvPr>
            <p:ph type="dt" sz="half" idx="10"/>
          </p:nvPr>
        </p:nvSpPr>
        <p:spPr/>
        <p:txBody>
          <a:bodyPr/>
          <a:lstStyle/>
          <a:p>
            <a:pPr>
              <a:defRPr/>
            </a:pPr>
            <a:fld id="{75EE598D-B1E4-4F02-B6C1-B85F62310C4B}" type="datetime1">
              <a:rPr lang="en-US" smtClean="0"/>
              <a:pPr>
                <a:defRPr/>
              </a:pPr>
              <a:t>12/16/2021</a:t>
            </a:fld>
            <a:endParaRPr lang="en-US" dirty="0"/>
          </a:p>
        </p:txBody>
      </p:sp>
      <p:sp>
        <p:nvSpPr>
          <p:cNvPr id="6" name="Slide Number Placeholder 5">
            <a:extLst>
              <a:ext uri="{FF2B5EF4-FFF2-40B4-BE49-F238E27FC236}">
                <a16:creationId xmlns:a16="http://schemas.microsoft.com/office/drawing/2014/main" id="{336861B9-CC4B-497B-B235-82AFB92F3A40}"/>
              </a:ext>
            </a:extLst>
          </p:cNvPr>
          <p:cNvSpPr>
            <a:spLocks noGrp="1"/>
          </p:cNvSpPr>
          <p:nvPr>
            <p:ph type="sldNum" sz="quarter" idx="12"/>
          </p:nvPr>
        </p:nvSpPr>
        <p:spPr/>
        <p:txBody>
          <a:bodyPr/>
          <a:lstStyle/>
          <a:p>
            <a:fld id="{798FBCBA-874B-4AA7-B555-2EE0AFB5176F}" type="slidenum">
              <a:rPr lang="en-US" altLang="en-US" smtClean="0"/>
              <a:pPr/>
              <a:t>13</a:t>
            </a:fld>
            <a:endParaRPr lang="en-US" altLang="en-US"/>
          </a:p>
        </p:txBody>
      </p:sp>
      <p:pic>
        <p:nvPicPr>
          <p:cNvPr id="7" name="Picture 6">
            <a:extLst>
              <a:ext uri="{FF2B5EF4-FFF2-40B4-BE49-F238E27FC236}">
                <a16:creationId xmlns:a16="http://schemas.microsoft.com/office/drawing/2014/main" id="{A5B0B918-CEAA-469E-A1ED-AFAB7EEBA70B}"/>
              </a:ext>
            </a:extLst>
          </p:cNvPr>
          <p:cNvPicPr>
            <a:picLocks noChangeAspect="1"/>
          </p:cNvPicPr>
          <p:nvPr/>
        </p:nvPicPr>
        <p:blipFill>
          <a:blip r:embed="rId2"/>
          <a:stretch>
            <a:fillRect/>
          </a:stretch>
        </p:blipFill>
        <p:spPr>
          <a:xfrm>
            <a:off x="1800883" y="2395053"/>
            <a:ext cx="7208384" cy="3961297"/>
          </a:xfrm>
          <a:prstGeom prst="rect">
            <a:avLst/>
          </a:prstGeom>
        </p:spPr>
      </p:pic>
      <p:pic>
        <p:nvPicPr>
          <p:cNvPr id="11" name="Content Placeholder 7" descr="A picture containing grass, outdoor, truck, parked&#10;&#10;Description automatically generated">
            <a:extLst>
              <a:ext uri="{FF2B5EF4-FFF2-40B4-BE49-F238E27FC236}">
                <a16:creationId xmlns:a16="http://schemas.microsoft.com/office/drawing/2014/main" id="{B16781B5-DFE1-47E2-98CB-CEEAF422B08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53369" y="1458056"/>
            <a:ext cx="2279233" cy="1310544"/>
          </a:xfrm>
          <a:prstGeom prst="rect">
            <a:avLst/>
          </a:prstGeom>
        </p:spPr>
      </p:pic>
    </p:spTree>
    <p:extLst>
      <p:ext uri="{BB962C8B-B14F-4D97-AF65-F5344CB8AC3E}">
        <p14:creationId xmlns:p14="http://schemas.microsoft.com/office/powerpoint/2010/main" val="7644819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2E13EB-86EB-454A-A743-89AFC226B584}"/>
              </a:ext>
            </a:extLst>
          </p:cNvPr>
          <p:cNvSpPr>
            <a:spLocks noGrp="1"/>
          </p:cNvSpPr>
          <p:nvPr>
            <p:ph type="title"/>
          </p:nvPr>
        </p:nvSpPr>
        <p:spPr/>
        <p:txBody>
          <a:bodyPr>
            <a:normAutofit fontScale="90000"/>
          </a:bodyPr>
          <a:lstStyle/>
          <a:p>
            <a:r>
              <a:rPr lang="en-US" dirty="0"/>
              <a:t>Metro District Maintenance</a:t>
            </a:r>
            <a:br>
              <a:rPr lang="en-US" dirty="0"/>
            </a:br>
            <a:r>
              <a:rPr lang="en-US" dirty="0"/>
              <a:t>Monthly Report Out</a:t>
            </a:r>
          </a:p>
        </p:txBody>
      </p:sp>
      <p:sp>
        <p:nvSpPr>
          <p:cNvPr id="4" name="Date Placeholder 3">
            <a:extLst>
              <a:ext uri="{FF2B5EF4-FFF2-40B4-BE49-F238E27FC236}">
                <a16:creationId xmlns:a16="http://schemas.microsoft.com/office/drawing/2014/main" id="{215033EC-3DBC-4779-8DD8-EB6987C8D290}"/>
              </a:ext>
            </a:extLst>
          </p:cNvPr>
          <p:cNvSpPr>
            <a:spLocks noGrp="1"/>
          </p:cNvSpPr>
          <p:nvPr>
            <p:ph type="dt" sz="half" idx="10"/>
          </p:nvPr>
        </p:nvSpPr>
        <p:spPr/>
        <p:txBody>
          <a:bodyPr/>
          <a:lstStyle/>
          <a:p>
            <a:pPr>
              <a:defRPr/>
            </a:pPr>
            <a:fld id="{75EE598D-B1E4-4F02-B6C1-B85F62310C4B}" type="datetime1">
              <a:rPr lang="en-US" smtClean="0"/>
              <a:pPr>
                <a:defRPr/>
              </a:pPr>
              <a:t>12/16/2021</a:t>
            </a:fld>
            <a:endParaRPr lang="en-US" dirty="0"/>
          </a:p>
        </p:txBody>
      </p:sp>
      <p:sp>
        <p:nvSpPr>
          <p:cNvPr id="6" name="Slide Number Placeholder 5">
            <a:extLst>
              <a:ext uri="{FF2B5EF4-FFF2-40B4-BE49-F238E27FC236}">
                <a16:creationId xmlns:a16="http://schemas.microsoft.com/office/drawing/2014/main" id="{336861B9-CC4B-497B-B235-82AFB92F3A40}"/>
              </a:ext>
            </a:extLst>
          </p:cNvPr>
          <p:cNvSpPr>
            <a:spLocks noGrp="1"/>
          </p:cNvSpPr>
          <p:nvPr>
            <p:ph type="sldNum" sz="quarter" idx="12"/>
          </p:nvPr>
        </p:nvSpPr>
        <p:spPr/>
        <p:txBody>
          <a:bodyPr/>
          <a:lstStyle/>
          <a:p>
            <a:fld id="{798FBCBA-874B-4AA7-B555-2EE0AFB5176F}" type="slidenum">
              <a:rPr lang="en-US" altLang="en-US" smtClean="0"/>
              <a:pPr/>
              <a:t>14</a:t>
            </a:fld>
            <a:endParaRPr lang="en-US" altLang="en-US"/>
          </a:p>
        </p:txBody>
      </p:sp>
      <p:pic>
        <p:nvPicPr>
          <p:cNvPr id="5" name="Picture 4">
            <a:extLst>
              <a:ext uri="{FF2B5EF4-FFF2-40B4-BE49-F238E27FC236}">
                <a16:creationId xmlns:a16="http://schemas.microsoft.com/office/drawing/2014/main" id="{EE29DA55-C934-4068-B404-2DAA0EE84472}"/>
              </a:ext>
            </a:extLst>
          </p:cNvPr>
          <p:cNvPicPr>
            <a:picLocks noChangeAspect="1"/>
          </p:cNvPicPr>
          <p:nvPr/>
        </p:nvPicPr>
        <p:blipFill>
          <a:blip r:embed="rId2"/>
          <a:stretch>
            <a:fillRect/>
          </a:stretch>
        </p:blipFill>
        <p:spPr>
          <a:xfrm>
            <a:off x="0" y="1204912"/>
            <a:ext cx="9144000" cy="5334000"/>
          </a:xfrm>
          <a:prstGeom prst="rect">
            <a:avLst/>
          </a:prstGeom>
        </p:spPr>
      </p:pic>
    </p:spTree>
    <p:extLst>
      <p:ext uri="{BB962C8B-B14F-4D97-AF65-F5344CB8AC3E}">
        <p14:creationId xmlns:p14="http://schemas.microsoft.com/office/powerpoint/2010/main" val="402503435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620D82-8169-4DAC-9E1B-0A86DE685AFD}"/>
              </a:ext>
            </a:extLst>
          </p:cNvPr>
          <p:cNvSpPr>
            <a:spLocks noGrp="1"/>
          </p:cNvSpPr>
          <p:nvPr>
            <p:ph type="title"/>
          </p:nvPr>
        </p:nvSpPr>
        <p:spPr/>
        <p:txBody>
          <a:bodyPr>
            <a:normAutofit fontScale="90000"/>
          </a:bodyPr>
          <a:lstStyle/>
          <a:p>
            <a:r>
              <a:rPr lang="en-US" dirty="0"/>
              <a:t>Utilization Trends Graphed – Patterns pop out</a:t>
            </a:r>
          </a:p>
        </p:txBody>
      </p:sp>
      <p:sp>
        <p:nvSpPr>
          <p:cNvPr id="4" name="Date Placeholder 3">
            <a:extLst>
              <a:ext uri="{FF2B5EF4-FFF2-40B4-BE49-F238E27FC236}">
                <a16:creationId xmlns:a16="http://schemas.microsoft.com/office/drawing/2014/main" id="{03415FF5-2D31-481E-BC4E-0B9D803E1A43}"/>
              </a:ext>
            </a:extLst>
          </p:cNvPr>
          <p:cNvSpPr>
            <a:spLocks noGrp="1"/>
          </p:cNvSpPr>
          <p:nvPr>
            <p:ph type="dt" sz="half" idx="10"/>
          </p:nvPr>
        </p:nvSpPr>
        <p:spPr/>
        <p:txBody>
          <a:bodyPr/>
          <a:lstStyle/>
          <a:p>
            <a:pPr>
              <a:defRPr/>
            </a:pPr>
            <a:fld id="{75EE598D-B1E4-4F02-B6C1-B85F62310C4B}" type="datetime1">
              <a:rPr lang="en-US" smtClean="0"/>
              <a:pPr>
                <a:defRPr/>
              </a:pPr>
              <a:t>12/16/2021</a:t>
            </a:fld>
            <a:endParaRPr lang="en-US" dirty="0"/>
          </a:p>
        </p:txBody>
      </p:sp>
      <p:sp>
        <p:nvSpPr>
          <p:cNvPr id="6" name="Slide Number Placeholder 5">
            <a:extLst>
              <a:ext uri="{FF2B5EF4-FFF2-40B4-BE49-F238E27FC236}">
                <a16:creationId xmlns:a16="http://schemas.microsoft.com/office/drawing/2014/main" id="{5CC6F985-8B37-4069-B586-26BC0B6020BE}"/>
              </a:ext>
            </a:extLst>
          </p:cNvPr>
          <p:cNvSpPr>
            <a:spLocks noGrp="1"/>
          </p:cNvSpPr>
          <p:nvPr>
            <p:ph type="sldNum" sz="quarter" idx="12"/>
          </p:nvPr>
        </p:nvSpPr>
        <p:spPr/>
        <p:txBody>
          <a:bodyPr/>
          <a:lstStyle/>
          <a:p>
            <a:fld id="{798FBCBA-874B-4AA7-B555-2EE0AFB5176F}" type="slidenum">
              <a:rPr lang="en-US" altLang="en-US" smtClean="0"/>
              <a:pPr/>
              <a:t>15</a:t>
            </a:fld>
            <a:endParaRPr lang="en-US" altLang="en-US"/>
          </a:p>
        </p:txBody>
      </p:sp>
      <p:graphicFrame>
        <p:nvGraphicFramePr>
          <p:cNvPr id="9" name="Chart 8">
            <a:extLst>
              <a:ext uri="{FF2B5EF4-FFF2-40B4-BE49-F238E27FC236}">
                <a16:creationId xmlns:a16="http://schemas.microsoft.com/office/drawing/2014/main" id="{A7EE0086-0532-475F-BFE3-05A399DC31F3}"/>
              </a:ext>
            </a:extLst>
          </p:cNvPr>
          <p:cNvGraphicFramePr>
            <a:graphicFrameLocks/>
          </p:cNvGraphicFramePr>
          <p:nvPr>
            <p:extLst>
              <p:ext uri="{D42A27DB-BD31-4B8C-83A1-F6EECF244321}">
                <p14:modId xmlns:p14="http://schemas.microsoft.com/office/powerpoint/2010/main" val="1322439202"/>
              </p:ext>
            </p:extLst>
          </p:nvPr>
        </p:nvGraphicFramePr>
        <p:xfrm>
          <a:off x="0" y="1162050"/>
          <a:ext cx="9144000" cy="55245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75718894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620D82-8169-4DAC-9E1B-0A86DE685AFD}"/>
              </a:ext>
            </a:extLst>
          </p:cNvPr>
          <p:cNvSpPr>
            <a:spLocks noGrp="1"/>
          </p:cNvSpPr>
          <p:nvPr>
            <p:ph type="title"/>
          </p:nvPr>
        </p:nvSpPr>
        <p:spPr/>
        <p:txBody>
          <a:bodyPr>
            <a:normAutofit fontScale="90000"/>
          </a:bodyPr>
          <a:lstStyle/>
          <a:p>
            <a:r>
              <a:rPr lang="en-US" dirty="0"/>
              <a:t>Utilization Trends – by Truck Station by Employee</a:t>
            </a:r>
          </a:p>
        </p:txBody>
      </p:sp>
      <p:sp>
        <p:nvSpPr>
          <p:cNvPr id="3" name="Content Placeholder 2">
            <a:extLst>
              <a:ext uri="{FF2B5EF4-FFF2-40B4-BE49-F238E27FC236}">
                <a16:creationId xmlns:a16="http://schemas.microsoft.com/office/drawing/2014/main" id="{3007A0F2-53B4-4206-94CB-E72F26CEBB5E}"/>
              </a:ext>
            </a:extLst>
          </p:cNvPr>
          <p:cNvSpPr>
            <a:spLocks noGrp="1"/>
          </p:cNvSpPr>
          <p:nvPr>
            <p:ph idx="1"/>
          </p:nvPr>
        </p:nvSpPr>
        <p:spPr>
          <a:xfrm>
            <a:off x="459317" y="1594260"/>
            <a:ext cx="7886700" cy="4351338"/>
          </a:xfrm>
        </p:spPr>
        <p:txBody>
          <a:bodyPr/>
          <a:lstStyle/>
          <a:p>
            <a:r>
              <a:rPr lang="en-US" dirty="0"/>
              <a:t>In d3, Over half 100%ers; certain gaps understandable maybe firm up over time.</a:t>
            </a:r>
          </a:p>
        </p:txBody>
      </p:sp>
      <p:sp>
        <p:nvSpPr>
          <p:cNvPr id="4" name="Date Placeholder 3">
            <a:extLst>
              <a:ext uri="{FF2B5EF4-FFF2-40B4-BE49-F238E27FC236}">
                <a16:creationId xmlns:a16="http://schemas.microsoft.com/office/drawing/2014/main" id="{03415FF5-2D31-481E-BC4E-0B9D803E1A43}"/>
              </a:ext>
            </a:extLst>
          </p:cNvPr>
          <p:cNvSpPr>
            <a:spLocks noGrp="1"/>
          </p:cNvSpPr>
          <p:nvPr>
            <p:ph type="dt" sz="half" idx="10"/>
          </p:nvPr>
        </p:nvSpPr>
        <p:spPr/>
        <p:txBody>
          <a:bodyPr/>
          <a:lstStyle/>
          <a:p>
            <a:pPr>
              <a:defRPr/>
            </a:pPr>
            <a:fld id="{75EE598D-B1E4-4F02-B6C1-B85F62310C4B}" type="datetime1">
              <a:rPr lang="en-US" smtClean="0"/>
              <a:pPr>
                <a:defRPr/>
              </a:pPr>
              <a:t>12/16/2021</a:t>
            </a:fld>
            <a:endParaRPr lang="en-US" dirty="0"/>
          </a:p>
        </p:txBody>
      </p:sp>
      <p:sp>
        <p:nvSpPr>
          <p:cNvPr id="6" name="Slide Number Placeholder 5">
            <a:extLst>
              <a:ext uri="{FF2B5EF4-FFF2-40B4-BE49-F238E27FC236}">
                <a16:creationId xmlns:a16="http://schemas.microsoft.com/office/drawing/2014/main" id="{5CC6F985-8B37-4069-B586-26BC0B6020BE}"/>
              </a:ext>
            </a:extLst>
          </p:cNvPr>
          <p:cNvSpPr>
            <a:spLocks noGrp="1"/>
          </p:cNvSpPr>
          <p:nvPr>
            <p:ph type="sldNum" sz="quarter" idx="12"/>
          </p:nvPr>
        </p:nvSpPr>
        <p:spPr/>
        <p:txBody>
          <a:bodyPr/>
          <a:lstStyle/>
          <a:p>
            <a:fld id="{798FBCBA-874B-4AA7-B555-2EE0AFB5176F}" type="slidenum">
              <a:rPr lang="en-US" altLang="en-US" smtClean="0"/>
              <a:pPr/>
              <a:t>16</a:t>
            </a:fld>
            <a:endParaRPr lang="en-US" altLang="en-US"/>
          </a:p>
        </p:txBody>
      </p:sp>
      <p:pic>
        <p:nvPicPr>
          <p:cNvPr id="8" name="Picture 7">
            <a:extLst>
              <a:ext uri="{FF2B5EF4-FFF2-40B4-BE49-F238E27FC236}">
                <a16:creationId xmlns:a16="http://schemas.microsoft.com/office/drawing/2014/main" id="{46B911B8-F728-47B4-AD06-04353F613784}"/>
              </a:ext>
            </a:extLst>
          </p:cNvPr>
          <p:cNvPicPr>
            <a:picLocks noChangeAspect="1"/>
          </p:cNvPicPr>
          <p:nvPr/>
        </p:nvPicPr>
        <p:blipFill>
          <a:blip r:embed="rId2"/>
          <a:stretch>
            <a:fillRect/>
          </a:stretch>
        </p:blipFill>
        <p:spPr>
          <a:xfrm>
            <a:off x="0" y="2588802"/>
            <a:ext cx="9144000" cy="3356796"/>
          </a:xfrm>
          <a:prstGeom prst="rect">
            <a:avLst/>
          </a:prstGeom>
        </p:spPr>
      </p:pic>
    </p:spTree>
    <p:extLst>
      <p:ext uri="{BB962C8B-B14F-4D97-AF65-F5344CB8AC3E}">
        <p14:creationId xmlns:p14="http://schemas.microsoft.com/office/powerpoint/2010/main" val="207294008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4DD042-4DA8-4398-B86F-65CAD09FDF12}"/>
              </a:ext>
            </a:extLst>
          </p:cNvPr>
          <p:cNvSpPr>
            <a:spLocks noGrp="1"/>
          </p:cNvSpPr>
          <p:nvPr>
            <p:ph type="title"/>
          </p:nvPr>
        </p:nvSpPr>
        <p:spPr/>
        <p:txBody>
          <a:bodyPr>
            <a:normAutofit fontScale="90000"/>
          </a:bodyPr>
          <a:lstStyle/>
          <a:p>
            <a:r>
              <a:rPr lang="en-US" dirty="0"/>
              <a:t>ESS Maintenance Needs</a:t>
            </a:r>
            <a:br>
              <a:rPr lang="en-US" dirty="0"/>
            </a:br>
            <a:r>
              <a:rPr lang="en-US" dirty="0"/>
              <a:t>TAMS Inspection Project</a:t>
            </a:r>
          </a:p>
        </p:txBody>
      </p:sp>
      <p:sp>
        <p:nvSpPr>
          <p:cNvPr id="3" name="Content Placeholder 2">
            <a:extLst>
              <a:ext uri="{FF2B5EF4-FFF2-40B4-BE49-F238E27FC236}">
                <a16:creationId xmlns:a16="http://schemas.microsoft.com/office/drawing/2014/main" id="{C39A0406-1FD4-4802-AF0F-026B59F7FE8F}"/>
              </a:ext>
            </a:extLst>
          </p:cNvPr>
          <p:cNvSpPr>
            <a:spLocks noGrp="1"/>
          </p:cNvSpPr>
          <p:nvPr>
            <p:ph idx="1"/>
          </p:nvPr>
        </p:nvSpPr>
        <p:spPr>
          <a:xfrm>
            <a:off x="0" y="1361676"/>
            <a:ext cx="7886700" cy="4351338"/>
          </a:xfrm>
        </p:spPr>
        <p:txBody>
          <a:bodyPr/>
          <a:lstStyle/>
          <a:p>
            <a:r>
              <a:rPr lang="en-US" dirty="0"/>
              <a:t>Inspection, Condition: how many Elements rated 4? Need maintenance timely action</a:t>
            </a:r>
          </a:p>
        </p:txBody>
      </p:sp>
      <p:sp>
        <p:nvSpPr>
          <p:cNvPr id="4" name="Date Placeholder 3">
            <a:extLst>
              <a:ext uri="{FF2B5EF4-FFF2-40B4-BE49-F238E27FC236}">
                <a16:creationId xmlns:a16="http://schemas.microsoft.com/office/drawing/2014/main" id="{E92B5555-CAC5-4344-8D40-0FF4AC241E5D}"/>
              </a:ext>
            </a:extLst>
          </p:cNvPr>
          <p:cNvSpPr>
            <a:spLocks noGrp="1"/>
          </p:cNvSpPr>
          <p:nvPr>
            <p:ph type="dt" sz="half" idx="10"/>
          </p:nvPr>
        </p:nvSpPr>
        <p:spPr/>
        <p:txBody>
          <a:bodyPr/>
          <a:lstStyle/>
          <a:p>
            <a:pPr>
              <a:defRPr/>
            </a:pPr>
            <a:fld id="{75EE598D-B1E4-4F02-B6C1-B85F62310C4B}" type="datetime1">
              <a:rPr lang="en-US" smtClean="0"/>
              <a:pPr>
                <a:defRPr/>
              </a:pPr>
              <a:t>12/16/2021</a:t>
            </a:fld>
            <a:endParaRPr lang="en-US" dirty="0"/>
          </a:p>
        </p:txBody>
      </p:sp>
      <p:sp>
        <p:nvSpPr>
          <p:cNvPr id="6" name="Slide Number Placeholder 5">
            <a:extLst>
              <a:ext uri="{FF2B5EF4-FFF2-40B4-BE49-F238E27FC236}">
                <a16:creationId xmlns:a16="http://schemas.microsoft.com/office/drawing/2014/main" id="{459BCE0A-A575-45A9-A9EE-5192EABCB329}"/>
              </a:ext>
            </a:extLst>
          </p:cNvPr>
          <p:cNvSpPr>
            <a:spLocks noGrp="1"/>
          </p:cNvSpPr>
          <p:nvPr>
            <p:ph type="sldNum" sz="quarter" idx="12"/>
          </p:nvPr>
        </p:nvSpPr>
        <p:spPr/>
        <p:txBody>
          <a:bodyPr/>
          <a:lstStyle/>
          <a:p>
            <a:fld id="{798FBCBA-874B-4AA7-B555-2EE0AFB5176F}" type="slidenum">
              <a:rPr lang="en-US" altLang="en-US" smtClean="0"/>
              <a:pPr/>
              <a:t>17</a:t>
            </a:fld>
            <a:endParaRPr lang="en-US" altLang="en-US"/>
          </a:p>
        </p:txBody>
      </p:sp>
      <p:graphicFrame>
        <p:nvGraphicFramePr>
          <p:cNvPr id="8" name="Chart 7">
            <a:extLst>
              <a:ext uri="{FF2B5EF4-FFF2-40B4-BE49-F238E27FC236}">
                <a16:creationId xmlns:a16="http://schemas.microsoft.com/office/drawing/2014/main" id="{C829C20A-4F5B-434B-850B-D0EB5898D641}"/>
              </a:ext>
            </a:extLst>
          </p:cNvPr>
          <p:cNvGraphicFramePr>
            <a:graphicFrameLocks/>
          </p:cNvGraphicFramePr>
          <p:nvPr>
            <p:extLst>
              <p:ext uri="{D42A27DB-BD31-4B8C-83A1-F6EECF244321}">
                <p14:modId xmlns:p14="http://schemas.microsoft.com/office/powerpoint/2010/main" val="695732860"/>
              </p:ext>
            </p:extLst>
          </p:nvPr>
        </p:nvGraphicFramePr>
        <p:xfrm>
          <a:off x="1371600" y="2884087"/>
          <a:ext cx="6886575" cy="3315493"/>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59111402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59C378-847B-4E06-B5E3-8D68F60F337C}"/>
              </a:ext>
            </a:extLst>
          </p:cNvPr>
          <p:cNvSpPr>
            <a:spLocks noGrp="1"/>
          </p:cNvSpPr>
          <p:nvPr>
            <p:ph type="title"/>
          </p:nvPr>
        </p:nvSpPr>
        <p:spPr/>
        <p:txBody>
          <a:bodyPr>
            <a:normAutofit fontScale="90000"/>
          </a:bodyPr>
          <a:lstStyle/>
          <a:p>
            <a:r>
              <a:rPr lang="en-US" dirty="0"/>
              <a:t>ESS Maintenance Needs</a:t>
            </a:r>
            <a:br>
              <a:rPr lang="en-US" dirty="0"/>
            </a:br>
            <a:r>
              <a:rPr lang="en-US" dirty="0"/>
              <a:t>TAMS Inspection Project</a:t>
            </a:r>
          </a:p>
        </p:txBody>
      </p:sp>
      <p:sp>
        <p:nvSpPr>
          <p:cNvPr id="3" name="Content Placeholder 2">
            <a:extLst>
              <a:ext uri="{FF2B5EF4-FFF2-40B4-BE49-F238E27FC236}">
                <a16:creationId xmlns:a16="http://schemas.microsoft.com/office/drawing/2014/main" id="{EC481652-CFD7-49CD-9942-DE96882ACFC7}"/>
              </a:ext>
            </a:extLst>
          </p:cNvPr>
          <p:cNvSpPr>
            <a:spLocks noGrp="1"/>
          </p:cNvSpPr>
          <p:nvPr>
            <p:ph idx="1"/>
          </p:nvPr>
        </p:nvSpPr>
        <p:spPr/>
        <p:txBody>
          <a:bodyPr/>
          <a:lstStyle/>
          <a:p>
            <a:endParaRPr lang="en-US" dirty="0"/>
          </a:p>
        </p:txBody>
      </p:sp>
      <p:sp>
        <p:nvSpPr>
          <p:cNvPr id="4" name="Date Placeholder 3">
            <a:extLst>
              <a:ext uri="{FF2B5EF4-FFF2-40B4-BE49-F238E27FC236}">
                <a16:creationId xmlns:a16="http://schemas.microsoft.com/office/drawing/2014/main" id="{E8F2B948-6EBA-4ADD-A2D6-A2A845AC985C}"/>
              </a:ext>
            </a:extLst>
          </p:cNvPr>
          <p:cNvSpPr>
            <a:spLocks noGrp="1"/>
          </p:cNvSpPr>
          <p:nvPr>
            <p:ph type="dt" sz="half" idx="10"/>
          </p:nvPr>
        </p:nvSpPr>
        <p:spPr/>
        <p:txBody>
          <a:bodyPr/>
          <a:lstStyle/>
          <a:p>
            <a:pPr>
              <a:defRPr/>
            </a:pPr>
            <a:fld id="{75EE598D-B1E4-4F02-B6C1-B85F62310C4B}" type="datetime1">
              <a:rPr lang="en-US" smtClean="0"/>
              <a:pPr>
                <a:defRPr/>
              </a:pPr>
              <a:t>12/16/2021</a:t>
            </a:fld>
            <a:endParaRPr lang="en-US" dirty="0"/>
          </a:p>
        </p:txBody>
      </p:sp>
      <p:sp>
        <p:nvSpPr>
          <p:cNvPr id="5" name="Footer Placeholder 4">
            <a:extLst>
              <a:ext uri="{FF2B5EF4-FFF2-40B4-BE49-F238E27FC236}">
                <a16:creationId xmlns:a16="http://schemas.microsoft.com/office/drawing/2014/main" id="{39B9F034-5D53-43B8-A134-5C656AC6B488}"/>
              </a:ext>
            </a:extLst>
          </p:cNvPr>
          <p:cNvSpPr>
            <a:spLocks noGrp="1"/>
          </p:cNvSpPr>
          <p:nvPr>
            <p:ph type="ftr" sz="quarter" idx="11"/>
          </p:nvPr>
        </p:nvSpPr>
        <p:spPr/>
        <p:txBody>
          <a:bodyPr/>
          <a:lstStyle/>
          <a:p>
            <a:pPr>
              <a:defRPr/>
            </a:pPr>
            <a:r>
              <a:rPr lang="en-US"/>
              <a:t>Optional Tagline Goes Here </a:t>
            </a:r>
            <a:r>
              <a:rPr lang="en-US">
                <a:solidFill>
                  <a:schemeClr val="accent1"/>
                </a:solidFill>
              </a:rPr>
              <a:t>|</a:t>
            </a:r>
            <a:r>
              <a:rPr lang="en-US"/>
              <a:t>  mndot.gov/</a:t>
            </a:r>
          </a:p>
        </p:txBody>
      </p:sp>
      <p:sp>
        <p:nvSpPr>
          <p:cNvPr id="6" name="Slide Number Placeholder 5">
            <a:extLst>
              <a:ext uri="{FF2B5EF4-FFF2-40B4-BE49-F238E27FC236}">
                <a16:creationId xmlns:a16="http://schemas.microsoft.com/office/drawing/2014/main" id="{F4728FA9-9D41-4644-8794-9492BC524890}"/>
              </a:ext>
            </a:extLst>
          </p:cNvPr>
          <p:cNvSpPr>
            <a:spLocks noGrp="1"/>
          </p:cNvSpPr>
          <p:nvPr>
            <p:ph type="sldNum" sz="quarter" idx="12"/>
          </p:nvPr>
        </p:nvSpPr>
        <p:spPr/>
        <p:txBody>
          <a:bodyPr/>
          <a:lstStyle/>
          <a:p>
            <a:fld id="{798FBCBA-874B-4AA7-B555-2EE0AFB5176F}" type="slidenum">
              <a:rPr lang="en-US" altLang="en-US" smtClean="0"/>
              <a:pPr/>
              <a:t>18</a:t>
            </a:fld>
            <a:endParaRPr lang="en-US" altLang="en-US"/>
          </a:p>
        </p:txBody>
      </p:sp>
      <p:pic>
        <p:nvPicPr>
          <p:cNvPr id="7" name="Picture 14">
            <a:extLst>
              <a:ext uri="{FF2B5EF4-FFF2-40B4-BE49-F238E27FC236}">
                <a16:creationId xmlns:a16="http://schemas.microsoft.com/office/drawing/2014/main" id="{D2066572-2C3E-4E97-A0C8-3CBC92C8F39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91050" y="1316831"/>
            <a:ext cx="4420080" cy="27472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0" name="Picture 7">
            <a:extLst>
              <a:ext uri="{FF2B5EF4-FFF2-40B4-BE49-F238E27FC236}">
                <a16:creationId xmlns:a16="http://schemas.microsoft.com/office/drawing/2014/main" id="{43244684-E9B5-45C9-8CF7-F6387D8BDBB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1314526"/>
            <a:ext cx="4591050" cy="2749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1" name="Picture 9">
            <a:extLst>
              <a:ext uri="{FF2B5EF4-FFF2-40B4-BE49-F238E27FC236}">
                <a16:creationId xmlns:a16="http://schemas.microsoft.com/office/drawing/2014/main" id="{75C56845-88D4-4514-8813-E04F28D13F6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4068233"/>
            <a:ext cx="4591050" cy="2749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2" name="Picture 10">
            <a:extLst>
              <a:ext uri="{FF2B5EF4-FFF2-40B4-BE49-F238E27FC236}">
                <a16:creationId xmlns:a16="http://schemas.microsoft.com/office/drawing/2014/main" id="{5D8194A7-4480-4158-BCC2-7076B101DDC6}"/>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591050" y="4064076"/>
            <a:ext cx="4420080" cy="2749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1392365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59C378-847B-4E06-B5E3-8D68F60F337C}"/>
              </a:ext>
            </a:extLst>
          </p:cNvPr>
          <p:cNvSpPr>
            <a:spLocks noGrp="1"/>
          </p:cNvSpPr>
          <p:nvPr>
            <p:ph type="title"/>
          </p:nvPr>
        </p:nvSpPr>
        <p:spPr/>
        <p:txBody>
          <a:bodyPr>
            <a:normAutofit fontScale="90000"/>
          </a:bodyPr>
          <a:lstStyle/>
          <a:p>
            <a:r>
              <a:rPr lang="en-US" dirty="0"/>
              <a:t>ESS TAMS Analysis</a:t>
            </a:r>
            <a:br>
              <a:rPr lang="en-US" dirty="0"/>
            </a:br>
            <a:r>
              <a:rPr lang="en-US" dirty="0"/>
              <a:t>Status of The Project</a:t>
            </a:r>
          </a:p>
        </p:txBody>
      </p:sp>
      <p:sp>
        <p:nvSpPr>
          <p:cNvPr id="3" name="Content Placeholder 2">
            <a:extLst>
              <a:ext uri="{FF2B5EF4-FFF2-40B4-BE49-F238E27FC236}">
                <a16:creationId xmlns:a16="http://schemas.microsoft.com/office/drawing/2014/main" id="{EC481652-CFD7-49CD-9942-DE96882ACFC7}"/>
              </a:ext>
            </a:extLst>
          </p:cNvPr>
          <p:cNvSpPr>
            <a:spLocks noGrp="1"/>
          </p:cNvSpPr>
          <p:nvPr>
            <p:ph idx="1"/>
          </p:nvPr>
        </p:nvSpPr>
        <p:spPr>
          <a:xfrm>
            <a:off x="704850" y="1535906"/>
            <a:ext cx="7886700" cy="4351338"/>
          </a:xfrm>
        </p:spPr>
        <p:txBody>
          <a:bodyPr/>
          <a:lstStyle/>
          <a:p>
            <a:r>
              <a:rPr lang="en-US" dirty="0"/>
              <a:t>SRF Kick-off Call</a:t>
            </a:r>
          </a:p>
          <a:p>
            <a:r>
              <a:rPr lang="en-US" dirty="0"/>
              <a:t>Reviewed Scope of Work</a:t>
            </a:r>
          </a:p>
          <a:p>
            <a:r>
              <a:rPr lang="en-US" dirty="0"/>
              <a:t>AMPO Project Manager</a:t>
            </a:r>
          </a:p>
        </p:txBody>
      </p:sp>
      <p:sp>
        <p:nvSpPr>
          <p:cNvPr id="4" name="Date Placeholder 3">
            <a:extLst>
              <a:ext uri="{FF2B5EF4-FFF2-40B4-BE49-F238E27FC236}">
                <a16:creationId xmlns:a16="http://schemas.microsoft.com/office/drawing/2014/main" id="{E8F2B948-6EBA-4ADD-A2D6-A2A845AC985C}"/>
              </a:ext>
            </a:extLst>
          </p:cNvPr>
          <p:cNvSpPr>
            <a:spLocks noGrp="1"/>
          </p:cNvSpPr>
          <p:nvPr>
            <p:ph type="dt" sz="half" idx="10"/>
          </p:nvPr>
        </p:nvSpPr>
        <p:spPr/>
        <p:txBody>
          <a:bodyPr/>
          <a:lstStyle/>
          <a:p>
            <a:pPr>
              <a:defRPr/>
            </a:pPr>
            <a:fld id="{75EE598D-B1E4-4F02-B6C1-B85F62310C4B}" type="datetime1">
              <a:rPr lang="en-US" smtClean="0"/>
              <a:pPr>
                <a:defRPr/>
              </a:pPr>
              <a:t>12/16/2021</a:t>
            </a:fld>
            <a:endParaRPr lang="en-US" dirty="0"/>
          </a:p>
        </p:txBody>
      </p:sp>
      <p:sp>
        <p:nvSpPr>
          <p:cNvPr id="6" name="Slide Number Placeholder 5">
            <a:extLst>
              <a:ext uri="{FF2B5EF4-FFF2-40B4-BE49-F238E27FC236}">
                <a16:creationId xmlns:a16="http://schemas.microsoft.com/office/drawing/2014/main" id="{F4728FA9-9D41-4644-8794-9492BC524890}"/>
              </a:ext>
            </a:extLst>
          </p:cNvPr>
          <p:cNvSpPr>
            <a:spLocks noGrp="1"/>
          </p:cNvSpPr>
          <p:nvPr>
            <p:ph type="sldNum" sz="quarter" idx="12"/>
          </p:nvPr>
        </p:nvSpPr>
        <p:spPr/>
        <p:txBody>
          <a:bodyPr/>
          <a:lstStyle/>
          <a:p>
            <a:fld id="{798FBCBA-874B-4AA7-B555-2EE0AFB5176F}" type="slidenum">
              <a:rPr lang="en-US" altLang="en-US" smtClean="0"/>
              <a:pPr/>
              <a:t>19</a:t>
            </a:fld>
            <a:endParaRPr lang="en-US" altLang="en-US"/>
          </a:p>
        </p:txBody>
      </p:sp>
      <p:pic>
        <p:nvPicPr>
          <p:cNvPr id="9" name="Picture 8">
            <a:extLst>
              <a:ext uri="{FF2B5EF4-FFF2-40B4-BE49-F238E27FC236}">
                <a16:creationId xmlns:a16="http://schemas.microsoft.com/office/drawing/2014/main" id="{EE89D210-0321-4266-AF1F-8C3F95513FD4}"/>
              </a:ext>
            </a:extLst>
          </p:cNvPr>
          <p:cNvPicPr>
            <a:picLocks noChangeAspect="1"/>
          </p:cNvPicPr>
          <p:nvPr/>
        </p:nvPicPr>
        <p:blipFill>
          <a:blip r:embed="rId2"/>
          <a:stretch>
            <a:fillRect/>
          </a:stretch>
        </p:blipFill>
        <p:spPr>
          <a:xfrm>
            <a:off x="1934633" y="3546719"/>
            <a:ext cx="5274733" cy="2738804"/>
          </a:xfrm>
          <a:prstGeom prst="rect">
            <a:avLst/>
          </a:prstGeom>
        </p:spPr>
      </p:pic>
    </p:spTree>
    <p:extLst>
      <p:ext uri="{BB962C8B-B14F-4D97-AF65-F5344CB8AC3E}">
        <p14:creationId xmlns:p14="http://schemas.microsoft.com/office/powerpoint/2010/main" val="89033925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F29C4D-551E-42EE-B203-98165A0F0826}"/>
              </a:ext>
            </a:extLst>
          </p:cNvPr>
          <p:cNvSpPr>
            <a:spLocks noGrp="1"/>
          </p:cNvSpPr>
          <p:nvPr>
            <p:ph type="title"/>
          </p:nvPr>
        </p:nvSpPr>
        <p:spPr/>
        <p:txBody>
          <a:bodyPr/>
          <a:lstStyle/>
          <a:p>
            <a:r>
              <a:rPr lang="en-US" dirty="0"/>
              <a:t>Introduction</a:t>
            </a:r>
          </a:p>
        </p:txBody>
      </p:sp>
      <p:sp>
        <p:nvSpPr>
          <p:cNvPr id="3" name="Content Placeholder 2">
            <a:extLst>
              <a:ext uri="{FF2B5EF4-FFF2-40B4-BE49-F238E27FC236}">
                <a16:creationId xmlns:a16="http://schemas.microsoft.com/office/drawing/2014/main" id="{50CC02C2-685E-434C-96DB-FFDD1B933417}"/>
              </a:ext>
            </a:extLst>
          </p:cNvPr>
          <p:cNvSpPr>
            <a:spLocks noGrp="1"/>
          </p:cNvSpPr>
          <p:nvPr>
            <p:ph idx="1"/>
          </p:nvPr>
        </p:nvSpPr>
        <p:spPr>
          <a:xfrm>
            <a:off x="914400" y="1599841"/>
            <a:ext cx="8058150" cy="4537478"/>
          </a:xfrm>
        </p:spPr>
        <p:txBody>
          <a:bodyPr/>
          <a:lstStyle/>
          <a:p>
            <a:pPr marL="0" indent="0">
              <a:buNone/>
            </a:pPr>
            <a:r>
              <a:rPr lang="en-US" sz="1800" b="1" dirty="0">
                <a:effectLst/>
                <a:latin typeface="Times New Roman" panose="02020603050405020304" pitchFamily="18" charset="0"/>
                <a:ea typeface="Times New Roman" panose="02020603050405020304" pitchFamily="18" charset="0"/>
              </a:rPr>
              <a:t>TAMS/Asset Management Reporting &amp; Analytics products</a:t>
            </a:r>
          </a:p>
          <a:p>
            <a:pPr marL="0" marR="0" indent="0">
              <a:lnSpc>
                <a:spcPct val="107000"/>
              </a:lnSpc>
              <a:spcBef>
                <a:spcPts val="0"/>
              </a:spcBef>
              <a:spcAft>
                <a:spcPts val="0"/>
              </a:spcAft>
              <a:buNone/>
            </a:pPr>
            <a:r>
              <a:rPr lang="en-US" sz="1800" dirty="0">
                <a:effectLst/>
                <a:latin typeface="Times New Roman" panose="02020603050405020304" pitchFamily="18" charset="0"/>
                <a:ea typeface="Times New Roman" panose="02020603050405020304" pitchFamily="18" charset="0"/>
              </a:rPr>
              <a:t>AMPO:</a:t>
            </a:r>
          </a:p>
          <a:p>
            <a:pPr marL="0" marR="0" indent="457200">
              <a:lnSpc>
                <a:spcPct val="107000"/>
              </a:lnSpc>
              <a:spcBef>
                <a:spcPts val="0"/>
              </a:spcBef>
              <a:spcAft>
                <a:spcPts val="0"/>
              </a:spcAft>
            </a:pPr>
            <a:r>
              <a:rPr lang="en-US" sz="1800" dirty="0">
                <a:effectLst/>
                <a:latin typeface="Times New Roman" panose="02020603050405020304" pitchFamily="18" charset="0"/>
                <a:ea typeface="Times New Roman" panose="02020603050405020304" pitchFamily="18" charset="0"/>
              </a:rPr>
              <a:t>Trisha Stefanski, Tom Zimmerman, Michael Cremin, Josh Stearns</a:t>
            </a:r>
          </a:p>
          <a:p>
            <a:pPr marL="457200" marR="0">
              <a:lnSpc>
                <a:spcPct val="107000"/>
              </a:lnSpc>
              <a:spcBef>
                <a:spcPts val="0"/>
              </a:spcBef>
              <a:spcAft>
                <a:spcPts val="0"/>
              </a:spcAft>
            </a:pPr>
            <a:r>
              <a:rPr lang="en-US" sz="1800" i="1" dirty="0">
                <a:effectLst/>
                <a:latin typeface="Times New Roman" panose="02020603050405020304" pitchFamily="18" charset="0"/>
                <a:ea typeface="Times New Roman" panose="02020603050405020304" pitchFamily="18" charset="0"/>
              </a:rPr>
              <a:t>Reference: Samples presented at meeting</a:t>
            </a:r>
            <a:endParaRPr lang="en-US" sz="1800" dirty="0">
              <a:effectLst/>
              <a:latin typeface="Times New Roman" panose="02020603050405020304" pitchFamily="18" charset="0"/>
              <a:ea typeface="Times New Roman" panose="02020603050405020304" pitchFamily="18" charset="0"/>
            </a:endParaRPr>
          </a:p>
          <a:p>
            <a:pPr marL="457200" marR="0">
              <a:lnSpc>
                <a:spcPct val="107000"/>
              </a:lnSpc>
              <a:spcBef>
                <a:spcPts val="0"/>
              </a:spcBef>
              <a:spcAft>
                <a:spcPts val="0"/>
              </a:spcAft>
            </a:pPr>
            <a:r>
              <a:rPr lang="en-US" sz="1800" i="1" dirty="0">
                <a:effectLst/>
                <a:latin typeface="Times New Roman" panose="02020603050405020304" pitchFamily="18" charset="0"/>
                <a:ea typeface="Times New Roman" panose="02020603050405020304" pitchFamily="18" charset="0"/>
              </a:rPr>
              <a:t>Outcome: AMSC Member info, reporting requests/wish list</a:t>
            </a:r>
            <a:endParaRPr lang="en-US" sz="1800" dirty="0">
              <a:effectLst/>
              <a:latin typeface="Times New Roman" panose="02020603050405020304" pitchFamily="18" charset="0"/>
              <a:ea typeface="Times New Roman" panose="02020603050405020304" pitchFamily="18" charset="0"/>
            </a:endParaRPr>
          </a:p>
          <a:p>
            <a:pPr marL="0" indent="0">
              <a:buNone/>
            </a:pPr>
            <a:endParaRPr lang="en-US" dirty="0"/>
          </a:p>
        </p:txBody>
      </p:sp>
      <p:sp>
        <p:nvSpPr>
          <p:cNvPr id="4" name="Date Placeholder 3">
            <a:extLst>
              <a:ext uri="{FF2B5EF4-FFF2-40B4-BE49-F238E27FC236}">
                <a16:creationId xmlns:a16="http://schemas.microsoft.com/office/drawing/2014/main" id="{06516667-A7A9-409A-9F86-6047C09DA3AF}"/>
              </a:ext>
            </a:extLst>
          </p:cNvPr>
          <p:cNvSpPr>
            <a:spLocks noGrp="1"/>
          </p:cNvSpPr>
          <p:nvPr>
            <p:ph type="dt" sz="half" idx="10"/>
          </p:nvPr>
        </p:nvSpPr>
        <p:spPr/>
        <p:txBody>
          <a:bodyPr/>
          <a:lstStyle/>
          <a:p>
            <a:pPr>
              <a:defRPr/>
            </a:pPr>
            <a:fld id="{75EE598D-B1E4-4F02-B6C1-B85F62310C4B}" type="datetime1">
              <a:rPr lang="en-US" smtClean="0"/>
              <a:pPr>
                <a:defRPr/>
              </a:pPr>
              <a:t>12/16/2021</a:t>
            </a:fld>
            <a:endParaRPr lang="en-US" dirty="0"/>
          </a:p>
        </p:txBody>
      </p:sp>
      <p:sp>
        <p:nvSpPr>
          <p:cNvPr id="6" name="Slide Number Placeholder 5">
            <a:extLst>
              <a:ext uri="{FF2B5EF4-FFF2-40B4-BE49-F238E27FC236}">
                <a16:creationId xmlns:a16="http://schemas.microsoft.com/office/drawing/2014/main" id="{E51CE2F7-9DE3-4B1F-BED6-4082F3F4EDF2}"/>
              </a:ext>
            </a:extLst>
          </p:cNvPr>
          <p:cNvSpPr>
            <a:spLocks noGrp="1"/>
          </p:cNvSpPr>
          <p:nvPr>
            <p:ph type="sldNum" sz="quarter" idx="12"/>
          </p:nvPr>
        </p:nvSpPr>
        <p:spPr/>
        <p:txBody>
          <a:bodyPr/>
          <a:lstStyle/>
          <a:p>
            <a:fld id="{798FBCBA-874B-4AA7-B555-2EE0AFB5176F}" type="slidenum">
              <a:rPr lang="en-US" altLang="en-US" smtClean="0"/>
              <a:pPr/>
              <a:t>2</a:t>
            </a:fld>
            <a:endParaRPr lang="en-US" altLang="en-US"/>
          </a:p>
        </p:txBody>
      </p:sp>
      <p:pic>
        <p:nvPicPr>
          <p:cNvPr id="7" name="Picture 6">
            <a:extLst>
              <a:ext uri="{FF2B5EF4-FFF2-40B4-BE49-F238E27FC236}">
                <a16:creationId xmlns:a16="http://schemas.microsoft.com/office/drawing/2014/main" id="{70A0431B-096B-40AA-A2A9-F340CAAEB18C}"/>
              </a:ext>
            </a:extLst>
          </p:cNvPr>
          <p:cNvPicPr>
            <a:picLocks noChangeAspect="1"/>
          </p:cNvPicPr>
          <p:nvPr/>
        </p:nvPicPr>
        <p:blipFill>
          <a:blip r:embed="rId2"/>
          <a:stretch>
            <a:fillRect/>
          </a:stretch>
        </p:blipFill>
        <p:spPr>
          <a:xfrm>
            <a:off x="736600" y="3657007"/>
            <a:ext cx="4535334" cy="226128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8" name="Picture 2" descr="image">
            <a:extLst>
              <a:ext uri="{FF2B5EF4-FFF2-40B4-BE49-F238E27FC236}">
                <a16:creationId xmlns:a16="http://schemas.microsoft.com/office/drawing/2014/main" id="{D60C3E12-B4E5-4A64-B080-7C632F0B4AD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21169" y="4873598"/>
            <a:ext cx="3181142" cy="1729746"/>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9222338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Title 1"/>
          <p:cNvSpPr>
            <a:spLocks noGrp="1"/>
          </p:cNvSpPr>
          <p:nvPr>
            <p:ph type="title"/>
          </p:nvPr>
        </p:nvSpPr>
        <p:spPr>
          <a:xfrm>
            <a:off x="148046" y="152400"/>
            <a:ext cx="8800488" cy="914400"/>
          </a:xfrm>
        </p:spPr>
        <p:txBody>
          <a:bodyPr>
            <a:normAutofit fontScale="90000"/>
          </a:bodyPr>
          <a:lstStyle/>
          <a:p>
            <a:r>
              <a:rPr lang="en-US" altLang="en-US" dirty="0"/>
              <a:t>TAMS Asset Data </a:t>
            </a:r>
            <a:br>
              <a:rPr lang="en-US" altLang="en-US" dirty="0"/>
            </a:br>
            <a:r>
              <a:rPr lang="en-US" altLang="en-US" dirty="0"/>
              <a:t>Using Georilla as a Tool</a:t>
            </a:r>
          </a:p>
        </p:txBody>
      </p:sp>
      <p:sp>
        <p:nvSpPr>
          <p:cNvPr id="61443" name="Content Placeholder 2"/>
          <p:cNvSpPr>
            <a:spLocks noGrp="1"/>
          </p:cNvSpPr>
          <p:nvPr>
            <p:ph idx="1"/>
          </p:nvPr>
        </p:nvSpPr>
        <p:spPr>
          <a:xfrm>
            <a:off x="148046" y="1562830"/>
            <a:ext cx="7886700" cy="4351338"/>
          </a:xfrm>
        </p:spPr>
        <p:txBody>
          <a:bodyPr>
            <a:normAutofit/>
          </a:bodyPr>
          <a:lstStyle/>
          <a:p>
            <a:r>
              <a:rPr lang="en-US" altLang="en-US" sz="2000" dirty="0"/>
              <a:t>Open-Source GIS Viewer</a:t>
            </a:r>
          </a:p>
          <a:p>
            <a:r>
              <a:rPr lang="en-US" altLang="en-US" sz="2000" dirty="0"/>
              <a:t>Over 200 layers, TAMS Work Orders</a:t>
            </a:r>
          </a:p>
          <a:p>
            <a:r>
              <a:rPr lang="en-US" altLang="en-US" sz="2000" dirty="0"/>
              <a:t>Export Function</a:t>
            </a:r>
          </a:p>
        </p:txBody>
      </p:sp>
      <p:sp>
        <p:nvSpPr>
          <p:cNvPr id="4" name="Date Placeholder 3"/>
          <p:cNvSpPr>
            <a:spLocks noGrp="1"/>
          </p:cNvSpPr>
          <p:nvPr>
            <p:ph type="dt" sz="quarter" idx="10"/>
          </p:nvPr>
        </p:nvSpPr>
        <p:spPr/>
        <p:txBody>
          <a:bodyPr/>
          <a:lstStyle/>
          <a:p>
            <a:pPr>
              <a:defRPr/>
            </a:pPr>
            <a:fld id="{F7B0D14C-8431-40D2-9BF0-1B85709187E7}" type="datetime1">
              <a:rPr lang="en-US" smtClean="0"/>
              <a:pPr>
                <a:defRPr/>
              </a:pPr>
              <a:t>12/16/2021</a:t>
            </a:fld>
            <a:endParaRPr lang="en-US" dirty="0"/>
          </a:p>
        </p:txBody>
      </p:sp>
      <p:sp>
        <p:nvSpPr>
          <p:cNvPr id="6" name="Slide Number Placeholder 5"/>
          <p:cNvSpPr>
            <a:spLocks noGrp="1"/>
          </p:cNvSpPr>
          <p:nvPr>
            <p:ph type="sldNum" sz="quarter" idx="12"/>
          </p:nvPr>
        </p:nvSpPr>
        <p:spPr/>
        <p:txBody>
          <a:bodyPr/>
          <a:lstStyle/>
          <a:p>
            <a:pPr>
              <a:defRPr/>
            </a:pPr>
            <a:fld id="{E92396DA-9C01-4F2C-9301-FD102B144FD0}" type="slidenum">
              <a:rPr lang="en-US" smtClean="0"/>
              <a:pPr>
                <a:defRPr/>
              </a:pPr>
              <a:t>20</a:t>
            </a:fld>
            <a:endParaRPr lang="en-US" dirty="0"/>
          </a:p>
        </p:txBody>
      </p:sp>
      <p:pic>
        <p:nvPicPr>
          <p:cNvPr id="2" name="Picture 1">
            <a:extLst>
              <a:ext uri="{FF2B5EF4-FFF2-40B4-BE49-F238E27FC236}">
                <a16:creationId xmlns:a16="http://schemas.microsoft.com/office/drawing/2014/main" id="{AB6391B4-009C-4155-A4D6-E2451A9A376E}"/>
              </a:ext>
            </a:extLst>
          </p:cNvPr>
          <p:cNvPicPr>
            <a:picLocks noChangeAspect="1"/>
          </p:cNvPicPr>
          <p:nvPr/>
        </p:nvPicPr>
        <p:blipFill>
          <a:blip r:embed="rId3"/>
          <a:stretch>
            <a:fillRect/>
          </a:stretch>
        </p:blipFill>
        <p:spPr>
          <a:xfrm>
            <a:off x="307365" y="3362893"/>
            <a:ext cx="5632958" cy="2993457"/>
          </a:xfrm>
          <a:prstGeom prst="rect">
            <a:avLst/>
          </a:prstGeom>
        </p:spPr>
      </p:pic>
      <p:pic>
        <p:nvPicPr>
          <p:cNvPr id="8" name="Picture 7">
            <a:extLst>
              <a:ext uri="{FF2B5EF4-FFF2-40B4-BE49-F238E27FC236}">
                <a16:creationId xmlns:a16="http://schemas.microsoft.com/office/drawing/2014/main" id="{152BA4E9-D498-4E8F-962D-1E4AC84B8126}"/>
              </a:ext>
            </a:extLst>
          </p:cNvPr>
          <p:cNvPicPr>
            <a:picLocks noChangeAspect="1"/>
          </p:cNvPicPr>
          <p:nvPr/>
        </p:nvPicPr>
        <p:blipFill>
          <a:blip r:embed="rId4"/>
          <a:stretch>
            <a:fillRect/>
          </a:stretch>
        </p:blipFill>
        <p:spPr>
          <a:xfrm>
            <a:off x="4395797" y="1712389"/>
            <a:ext cx="4440838" cy="330100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276594251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7D3802-8EBF-45A6-BFBA-1BD33C7917D8}"/>
              </a:ext>
            </a:extLst>
          </p:cNvPr>
          <p:cNvSpPr>
            <a:spLocks noGrp="1"/>
          </p:cNvSpPr>
          <p:nvPr>
            <p:ph type="title"/>
          </p:nvPr>
        </p:nvSpPr>
        <p:spPr>
          <a:xfrm>
            <a:off x="302677" y="1079896"/>
            <a:ext cx="7886700" cy="994172"/>
          </a:xfrm>
        </p:spPr>
        <p:txBody>
          <a:bodyPr/>
          <a:lstStyle/>
          <a:p>
            <a:r>
              <a:rPr lang="en-US" dirty="0"/>
              <a:t>Page 1, The Assets</a:t>
            </a:r>
          </a:p>
        </p:txBody>
      </p:sp>
      <p:sp>
        <p:nvSpPr>
          <p:cNvPr id="3" name="Slide Number Placeholder 2">
            <a:extLst>
              <a:ext uri="{FF2B5EF4-FFF2-40B4-BE49-F238E27FC236}">
                <a16:creationId xmlns:a16="http://schemas.microsoft.com/office/drawing/2014/main" id="{BC26E5B0-2FE4-4740-B373-76AF53C70A41}"/>
              </a:ext>
            </a:extLst>
          </p:cNvPr>
          <p:cNvSpPr>
            <a:spLocks noGrp="1"/>
          </p:cNvSpPr>
          <p:nvPr>
            <p:ph type="sldNum" sz="quarter" idx="10"/>
          </p:nvPr>
        </p:nvSpPr>
        <p:spPr>
          <a:xfrm>
            <a:off x="8165306" y="5621938"/>
            <a:ext cx="350044" cy="273844"/>
          </a:xfrm>
        </p:spPr>
        <p:txBody>
          <a:bodyPr/>
          <a:lstStyle/>
          <a:p>
            <a:fld id="{A237AC59-3FDF-436A-82B3-E2F135751C35}" type="slidenum">
              <a:rPr lang="en-US" smtClean="0"/>
              <a:pPr/>
              <a:t>21</a:t>
            </a:fld>
            <a:endParaRPr lang="en-US"/>
          </a:p>
        </p:txBody>
      </p:sp>
      <p:sp>
        <p:nvSpPr>
          <p:cNvPr id="8" name="Title 1">
            <a:extLst>
              <a:ext uri="{FF2B5EF4-FFF2-40B4-BE49-F238E27FC236}">
                <a16:creationId xmlns:a16="http://schemas.microsoft.com/office/drawing/2014/main" id="{2474E0A6-75C1-480B-B8B1-E02152F6B5F3}"/>
              </a:ext>
            </a:extLst>
          </p:cNvPr>
          <p:cNvSpPr txBox="1">
            <a:spLocks/>
          </p:cNvSpPr>
          <p:nvPr/>
        </p:nvSpPr>
        <p:spPr bwMode="auto">
          <a:xfrm>
            <a:off x="473202" y="165496"/>
            <a:ext cx="8350088" cy="914400"/>
          </a:xfrm>
          <a:prstGeom prst="rect">
            <a:avLst/>
          </a:prstGeom>
          <a:solidFill>
            <a:srgbClr val="00386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rmAutofit fontScale="90000" lnSpcReduction="10000"/>
          </a:bodyPr>
          <a:lstStyle>
            <a:lvl1pPr algn="r" defTabSz="912813" rtl="0" eaLnBrk="0" fontAlgn="base" hangingPunct="0">
              <a:lnSpc>
                <a:spcPct val="90000"/>
              </a:lnSpc>
              <a:spcBef>
                <a:spcPct val="0"/>
              </a:spcBef>
              <a:spcAft>
                <a:spcPct val="0"/>
              </a:spcAft>
              <a:defRPr sz="3600" kern="1200">
                <a:solidFill>
                  <a:schemeClr val="bg1"/>
                </a:solidFill>
                <a:latin typeface="+mj-lt"/>
                <a:ea typeface="+mj-ea"/>
                <a:cs typeface="+mj-cs"/>
              </a:defRPr>
            </a:lvl1pPr>
            <a:lvl2pPr algn="l" defTabSz="912813" rtl="0" eaLnBrk="0" fontAlgn="base" hangingPunct="0">
              <a:lnSpc>
                <a:spcPct val="90000"/>
              </a:lnSpc>
              <a:spcBef>
                <a:spcPct val="0"/>
              </a:spcBef>
              <a:spcAft>
                <a:spcPct val="0"/>
              </a:spcAft>
              <a:defRPr sz="4400">
                <a:solidFill>
                  <a:schemeClr val="tx1"/>
                </a:solidFill>
                <a:latin typeface="Calibri" panose="020F0502020204030204" pitchFamily="34" charset="0"/>
              </a:defRPr>
            </a:lvl2pPr>
            <a:lvl3pPr algn="l" defTabSz="912813" rtl="0" eaLnBrk="0" fontAlgn="base" hangingPunct="0">
              <a:lnSpc>
                <a:spcPct val="90000"/>
              </a:lnSpc>
              <a:spcBef>
                <a:spcPct val="0"/>
              </a:spcBef>
              <a:spcAft>
                <a:spcPct val="0"/>
              </a:spcAft>
              <a:defRPr sz="4400">
                <a:solidFill>
                  <a:schemeClr val="tx1"/>
                </a:solidFill>
                <a:latin typeface="Calibri" panose="020F0502020204030204" pitchFamily="34" charset="0"/>
              </a:defRPr>
            </a:lvl3pPr>
            <a:lvl4pPr algn="l" defTabSz="912813" rtl="0" eaLnBrk="0" fontAlgn="base" hangingPunct="0">
              <a:lnSpc>
                <a:spcPct val="90000"/>
              </a:lnSpc>
              <a:spcBef>
                <a:spcPct val="0"/>
              </a:spcBef>
              <a:spcAft>
                <a:spcPct val="0"/>
              </a:spcAft>
              <a:defRPr sz="4400">
                <a:solidFill>
                  <a:schemeClr val="tx1"/>
                </a:solidFill>
                <a:latin typeface="Calibri" panose="020F0502020204030204" pitchFamily="34" charset="0"/>
              </a:defRPr>
            </a:lvl4pPr>
            <a:lvl5pPr algn="l" defTabSz="912813" rtl="0" eaLnBrk="0" fontAlgn="base" hangingPunct="0">
              <a:lnSpc>
                <a:spcPct val="90000"/>
              </a:lnSpc>
              <a:spcBef>
                <a:spcPct val="0"/>
              </a:spcBef>
              <a:spcAft>
                <a:spcPct val="0"/>
              </a:spcAft>
              <a:defRPr sz="4400">
                <a:solidFill>
                  <a:schemeClr val="tx1"/>
                </a:solidFill>
                <a:latin typeface="Calibri" panose="020F0502020204030204" pitchFamily="34" charset="0"/>
              </a:defRPr>
            </a:lvl5pPr>
            <a:lvl6pPr marL="457200" algn="l" defTabSz="912813" rtl="0" fontAlgn="base">
              <a:lnSpc>
                <a:spcPct val="90000"/>
              </a:lnSpc>
              <a:spcBef>
                <a:spcPct val="0"/>
              </a:spcBef>
              <a:spcAft>
                <a:spcPct val="0"/>
              </a:spcAft>
              <a:defRPr sz="4400">
                <a:solidFill>
                  <a:schemeClr val="tx1"/>
                </a:solidFill>
                <a:latin typeface="Calibri" panose="020F0502020204030204" pitchFamily="34" charset="0"/>
              </a:defRPr>
            </a:lvl6pPr>
            <a:lvl7pPr marL="914400" algn="l" defTabSz="912813" rtl="0" fontAlgn="base">
              <a:lnSpc>
                <a:spcPct val="90000"/>
              </a:lnSpc>
              <a:spcBef>
                <a:spcPct val="0"/>
              </a:spcBef>
              <a:spcAft>
                <a:spcPct val="0"/>
              </a:spcAft>
              <a:defRPr sz="4400">
                <a:solidFill>
                  <a:schemeClr val="tx1"/>
                </a:solidFill>
                <a:latin typeface="Calibri" panose="020F0502020204030204" pitchFamily="34" charset="0"/>
              </a:defRPr>
            </a:lvl7pPr>
            <a:lvl8pPr marL="1371600" algn="l" defTabSz="912813" rtl="0" fontAlgn="base">
              <a:lnSpc>
                <a:spcPct val="90000"/>
              </a:lnSpc>
              <a:spcBef>
                <a:spcPct val="0"/>
              </a:spcBef>
              <a:spcAft>
                <a:spcPct val="0"/>
              </a:spcAft>
              <a:defRPr sz="4400">
                <a:solidFill>
                  <a:schemeClr val="tx1"/>
                </a:solidFill>
                <a:latin typeface="Calibri" panose="020F0502020204030204" pitchFamily="34" charset="0"/>
              </a:defRPr>
            </a:lvl8pPr>
            <a:lvl9pPr marL="1828800" algn="l" defTabSz="912813" rtl="0" fontAlgn="base">
              <a:lnSpc>
                <a:spcPct val="90000"/>
              </a:lnSpc>
              <a:spcBef>
                <a:spcPct val="0"/>
              </a:spcBef>
              <a:spcAft>
                <a:spcPct val="0"/>
              </a:spcAft>
              <a:defRPr sz="4400">
                <a:solidFill>
                  <a:schemeClr val="tx1"/>
                </a:solidFill>
                <a:latin typeface="Calibri" panose="020F0502020204030204" pitchFamily="34" charset="0"/>
              </a:defRPr>
            </a:lvl9pPr>
          </a:lstStyle>
          <a:p>
            <a:pPr eaLnBrk="1" hangingPunct="1"/>
            <a:r>
              <a:rPr lang="en-US" altLang="en-US" dirty="0"/>
              <a:t>Quick Overview</a:t>
            </a:r>
          </a:p>
          <a:p>
            <a:pPr eaLnBrk="1" hangingPunct="1"/>
            <a:r>
              <a:rPr lang="en-US" altLang="en-US" dirty="0"/>
              <a:t>Performance Measures</a:t>
            </a:r>
          </a:p>
        </p:txBody>
      </p:sp>
      <p:sp>
        <p:nvSpPr>
          <p:cNvPr id="4" name="Content Placeholder 3">
            <a:extLst>
              <a:ext uri="{FF2B5EF4-FFF2-40B4-BE49-F238E27FC236}">
                <a16:creationId xmlns:a16="http://schemas.microsoft.com/office/drawing/2014/main" id="{4312D736-A7CA-4D94-BF6D-1BA623C8173C}"/>
              </a:ext>
            </a:extLst>
          </p:cNvPr>
          <p:cNvSpPr>
            <a:spLocks noGrp="1"/>
          </p:cNvSpPr>
          <p:nvPr>
            <p:ph idx="1"/>
          </p:nvPr>
        </p:nvSpPr>
        <p:spPr>
          <a:xfrm>
            <a:off x="5082138" y="1732463"/>
            <a:ext cx="3898233" cy="4531043"/>
          </a:xfrm>
        </p:spPr>
        <p:txBody>
          <a:bodyPr/>
          <a:lstStyle/>
          <a:p>
            <a:r>
              <a:rPr lang="en-US" dirty="0"/>
              <a:t>Maintenance Performance Measures</a:t>
            </a:r>
          </a:p>
          <a:p>
            <a:r>
              <a:rPr lang="en-US" dirty="0"/>
              <a:t>Several Asset Areas</a:t>
            </a:r>
          </a:p>
          <a:p>
            <a:r>
              <a:rPr lang="en-US" dirty="0"/>
              <a:t>First Cycle Reporting 2021</a:t>
            </a:r>
          </a:p>
          <a:p>
            <a:r>
              <a:rPr lang="en-US" dirty="0"/>
              <a:t>How Much Investment Will it Take to Move from LOS C to LOS D?</a:t>
            </a:r>
          </a:p>
          <a:p>
            <a:r>
              <a:rPr lang="en-US" dirty="0"/>
              <a:t>Implementing into TAMS</a:t>
            </a:r>
          </a:p>
        </p:txBody>
      </p:sp>
      <p:graphicFrame>
        <p:nvGraphicFramePr>
          <p:cNvPr id="11" name="Content Placeholder 6">
            <a:extLst>
              <a:ext uri="{FF2B5EF4-FFF2-40B4-BE49-F238E27FC236}">
                <a16:creationId xmlns:a16="http://schemas.microsoft.com/office/drawing/2014/main" id="{372F6230-8C1F-4C9E-B398-CD532B470206}"/>
              </a:ext>
            </a:extLst>
          </p:cNvPr>
          <p:cNvGraphicFramePr>
            <a:graphicFrameLocks/>
          </p:cNvGraphicFramePr>
          <p:nvPr/>
        </p:nvGraphicFramePr>
        <p:xfrm>
          <a:off x="302677" y="1816600"/>
          <a:ext cx="4779461" cy="3942260"/>
        </p:xfrm>
        <a:graphic>
          <a:graphicData uri="http://schemas.openxmlformats.org/drawingml/2006/table">
            <a:tbl>
              <a:tblPr firstRow="1" bandRow="1">
                <a:tableStyleId>{5C22544A-7EE6-4342-B048-85BDC9FD1C3A}</a:tableStyleId>
              </a:tblPr>
              <a:tblGrid>
                <a:gridCol w="1362611">
                  <a:extLst>
                    <a:ext uri="{9D8B030D-6E8A-4147-A177-3AD203B41FA5}">
                      <a16:colId xmlns:a16="http://schemas.microsoft.com/office/drawing/2014/main" val="20000"/>
                    </a:ext>
                  </a:extLst>
                </a:gridCol>
                <a:gridCol w="3416850">
                  <a:extLst>
                    <a:ext uri="{9D8B030D-6E8A-4147-A177-3AD203B41FA5}">
                      <a16:colId xmlns:a16="http://schemas.microsoft.com/office/drawing/2014/main" val="20001"/>
                    </a:ext>
                  </a:extLst>
                </a:gridCol>
              </a:tblGrid>
              <a:tr h="370867">
                <a:tc>
                  <a:txBody>
                    <a:bodyPr/>
                    <a:lstStyle/>
                    <a:p>
                      <a:pPr marL="228600" marR="0">
                        <a:spcBef>
                          <a:spcPts val="0"/>
                        </a:spcBef>
                        <a:spcAft>
                          <a:spcPts val="0"/>
                        </a:spcAft>
                      </a:pPr>
                      <a:r>
                        <a:rPr lang="en-US" sz="1200">
                          <a:effectLst/>
                        </a:rPr>
                        <a:t>Asset Class</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T="45723" marB="45723"/>
                </a:tc>
                <a:tc>
                  <a:txBody>
                    <a:bodyPr/>
                    <a:lstStyle/>
                    <a:p>
                      <a:pPr marL="228600" marR="0">
                        <a:spcBef>
                          <a:spcPts val="0"/>
                        </a:spcBef>
                        <a:spcAft>
                          <a:spcPts val="0"/>
                        </a:spcAft>
                      </a:pPr>
                      <a:r>
                        <a:rPr lang="en-US" sz="1200" dirty="0">
                          <a:effectLst/>
                        </a:rPr>
                        <a:t>Typical PM Actions</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T="45723" marB="45723"/>
                </a:tc>
                <a:extLst>
                  <a:ext uri="{0D108BD9-81ED-4DB2-BD59-A6C34878D82A}">
                    <a16:rowId xmlns:a16="http://schemas.microsoft.com/office/drawing/2014/main" val="10000"/>
                  </a:ext>
                </a:extLst>
              </a:tr>
              <a:tr h="457234">
                <a:tc>
                  <a:txBody>
                    <a:bodyPr/>
                    <a:lstStyle/>
                    <a:p>
                      <a:pPr marL="228600" marR="0">
                        <a:spcBef>
                          <a:spcPts val="0"/>
                        </a:spcBef>
                        <a:spcAft>
                          <a:spcPts val="0"/>
                        </a:spcAft>
                      </a:pPr>
                      <a:r>
                        <a:rPr lang="en-US" sz="1200">
                          <a:effectLst/>
                        </a:rPr>
                        <a:t>Pavements</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T="45723" marB="45723"/>
                </a:tc>
                <a:tc>
                  <a:txBody>
                    <a:bodyPr/>
                    <a:lstStyle/>
                    <a:p>
                      <a:pPr marL="228600" marR="0">
                        <a:spcBef>
                          <a:spcPts val="0"/>
                        </a:spcBef>
                        <a:spcAft>
                          <a:spcPts val="0"/>
                        </a:spcAft>
                      </a:pPr>
                      <a:r>
                        <a:rPr lang="en-US" sz="1200" dirty="0">
                          <a:effectLst/>
                        </a:rPr>
                        <a:t>Crack seal, Patching</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T="45723" marB="45723"/>
                </a:tc>
                <a:extLst>
                  <a:ext uri="{0D108BD9-81ED-4DB2-BD59-A6C34878D82A}">
                    <a16:rowId xmlns:a16="http://schemas.microsoft.com/office/drawing/2014/main" val="10001"/>
                  </a:ext>
                </a:extLst>
              </a:tr>
              <a:tr h="370867">
                <a:tc>
                  <a:txBody>
                    <a:bodyPr/>
                    <a:lstStyle/>
                    <a:p>
                      <a:pPr marL="228600" marR="0">
                        <a:spcBef>
                          <a:spcPts val="0"/>
                        </a:spcBef>
                        <a:spcAft>
                          <a:spcPts val="0"/>
                        </a:spcAft>
                      </a:pPr>
                      <a:r>
                        <a:rPr lang="en-US" sz="1200">
                          <a:effectLst/>
                        </a:rPr>
                        <a:t>Bridges</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T="45723" marB="45723"/>
                </a:tc>
                <a:tc>
                  <a:txBody>
                    <a:bodyPr/>
                    <a:lstStyle/>
                    <a:p>
                      <a:pPr marL="228600" marR="0">
                        <a:spcBef>
                          <a:spcPts val="0"/>
                        </a:spcBef>
                        <a:spcAft>
                          <a:spcPts val="0"/>
                        </a:spcAft>
                      </a:pPr>
                      <a:r>
                        <a:rPr lang="en-US" sz="1200">
                          <a:effectLst/>
                        </a:rPr>
                        <a:t>Washing, crack sealing, deck sealing, painting steel members</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T="45723" marB="45723"/>
                </a:tc>
                <a:extLst>
                  <a:ext uri="{0D108BD9-81ED-4DB2-BD59-A6C34878D82A}">
                    <a16:rowId xmlns:a16="http://schemas.microsoft.com/office/drawing/2014/main" val="10002"/>
                  </a:ext>
                </a:extLst>
              </a:tr>
              <a:tr h="457234">
                <a:tc>
                  <a:txBody>
                    <a:bodyPr/>
                    <a:lstStyle/>
                    <a:p>
                      <a:pPr marL="228600" marR="0">
                        <a:spcBef>
                          <a:spcPts val="0"/>
                        </a:spcBef>
                        <a:spcAft>
                          <a:spcPts val="0"/>
                        </a:spcAft>
                      </a:pPr>
                      <a:r>
                        <a:rPr lang="en-US" sz="1200">
                          <a:effectLst/>
                        </a:rPr>
                        <a:t>Culverts</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T="45723" marB="45723"/>
                </a:tc>
                <a:tc>
                  <a:txBody>
                    <a:bodyPr/>
                    <a:lstStyle/>
                    <a:p>
                      <a:pPr marL="228600" marR="0">
                        <a:spcBef>
                          <a:spcPts val="0"/>
                        </a:spcBef>
                        <a:spcAft>
                          <a:spcPts val="0"/>
                        </a:spcAft>
                      </a:pPr>
                      <a:r>
                        <a:rPr lang="en-US" sz="1200" dirty="0">
                          <a:effectLst/>
                        </a:rPr>
                        <a:t>Cleaning/flushing, joint repair, resetting aprons, lining, invert paving</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T="45723" marB="45723"/>
                </a:tc>
                <a:extLst>
                  <a:ext uri="{0D108BD9-81ED-4DB2-BD59-A6C34878D82A}">
                    <a16:rowId xmlns:a16="http://schemas.microsoft.com/office/drawing/2014/main" val="10004"/>
                  </a:ext>
                </a:extLst>
              </a:tr>
              <a:tr h="370867">
                <a:tc>
                  <a:txBody>
                    <a:bodyPr/>
                    <a:lstStyle/>
                    <a:p>
                      <a:pPr marL="228600" marR="0">
                        <a:spcBef>
                          <a:spcPts val="0"/>
                        </a:spcBef>
                        <a:spcAft>
                          <a:spcPts val="0"/>
                        </a:spcAft>
                      </a:pPr>
                      <a:r>
                        <a:rPr lang="en-US" sz="1200" dirty="0">
                          <a:effectLst/>
                        </a:rPr>
                        <a:t>Signals and Lighting</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T="45723" marB="45723"/>
                </a:tc>
                <a:tc>
                  <a:txBody>
                    <a:bodyPr/>
                    <a:lstStyle/>
                    <a:p>
                      <a:pPr marL="228600" marR="0">
                        <a:spcBef>
                          <a:spcPts val="0"/>
                        </a:spcBef>
                        <a:spcAft>
                          <a:spcPts val="0"/>
                        </a:spcAft>
                      </a:pPr>
                      <a:r>
                        <a:rPr lang="en-US" sz="1200" dirty="0">
                          <a:effectLst/>
                        </a:rPr>
                        <a:t>Preventive Maint. and Operations Checks and Structural Inspection</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T="45723" marB="45723"/>
                </a:tc>
                <a:extLst>
                  <a:ext uri="{0D108BD9-81ED-4DB2-BD59-A6C34878D82A}">
                    <a16:rowId xmlns:a16="http://schemas.microsoft.com/office/drawing/2014/main" val="10005"/>
                  </a:ext>
                </a:extLst>
              </a:tr>
              <a:tr h="457234">
                <a:tc>
                  <a:txBody>
                    <a:bodyPr/>
                    <a:lstStyle/>
                    <a:p>
                      <a:pPr marL="228600" marR="0">
                        <a:spcBef>
                          <a:spcPts val="0"/>
                        </a:spcBef>
                        <a:spcAft>
                          <a:spcPts val="0"/>
                        </a:spcAft>
                      </a:pPr>
                      <a:r>
                        <a:rPr lang="en-US" sz="1200" dirty="0">
                          <a:effectLst/>
                        </a:rPr>
                        <a:t>Mowing</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T="45723" marB="45723"/>
                </a:tc>
                <a:tc>
                  <a:txBody>
                    <a:bodyPr/>
                    <a:lstStyle/>
                    <a:p>
                      <a:pPr marL="228600" marR="0">
                        <a:spcBef>
                          <a:spcPts val="0"/>
                        </a:spcBef>
                        <a:spcAft>
                          <a:spcPts val="0"/>
                        </a:spcAft>
                      </a:pPr>
                      <a:r>
                        <a:rPr lang="en-US" sz="1200" dirty="0">
                          <a:effectLst/>
                        </a:rPr>
                        <a:t>First Cut By Labor Day, July Safety Cut, Snow Control Cut</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T="45723" marB="45723"/>
                </a:tc>
                <a:extLst>
                  <a:ext uri="{0D108BD9-81ED-4DB2-BD59-A6C34878D82A}">
                    <a16:rowId xmlns:a16="http://schemas.microsoft.com/office/drawing/2014/main" val="10006"/>
                  </a:ext>
                </a:extLst>
              </a:tr>
              <a:tr h="370867">
                <a:tc>
                  <a:txBody>
                    <a:bodyPr/>
                    <a:lstStyle/>
                    <a:p>
                      <a:pPr marL="228600" marR="0">
                        <a:spcBef>
                          <a:spcPts val="0"/>
                        </a:spcBef>
                        <a:spcAft>
                          <a:spcPts val="0"/>
                        </a:spcAft>
                      </a:pPr>
                      <a:r>
                        <a:rPr lang="en-US" sz="1200" dirty="0">
                          <a:effectLst/>
                          <a:latin typeface="Calibri" panose="020F0502020204030204" pitchFamily="34" charset="0"/>
                          <a:ea typeface="Calibri" panose="020F0502020204030204" pitchFamily="34" charset="0"/>
                          <a:cs typeface="Times New Roman" panose="02020603050405020304" pitchFamily="18" charset="0"/>
                        </a:rPr>
                        <a:t>Signs</a:t>
                      </a:r>
                    </a:p>
                  </a:txBody>
                  <a:tcPr marT="45723" marB="45723"/>
                </a:tc>
                <a:tc>
                  <a:txBody>
                    <a:bodyPr/>
                    <a:lstStyle/>
                    <a:p>
                      <a:pPr marL="228600" marR="0" lvl="0" indent="0" algn="l" defTabSz="914377" rtl="0" eaLnBrk="1" fontAlgn="auto" latinLnBrk="0" hangingPunct="1">
                        <a:lnSpc>
                          <a:spcPct val="100000"/>
                        </a:lnSpc>
                        <a:spcBef>
                          <a:spcPts val="0"/>
                        </a:spcBef>
                        <a:spcAft>
                          <a:spcPts val="0"/>
                        </a:spcAft>
                        <a:buClrTx/>
                        <a:buSzTx/>
                        <a:buFontTx/>
                        <a:buNone/>
                        <a:tabLst/>
                        <a:defRPr/>
                      </a:pPr>
                      <a:r>
                        <a:rPr lang="en-US" sz="1200" dirty="0">
                          <a:effectLst/>
                        </a:rPr>
                        <a:t>Maintenance Response time</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228600" marR="0">
                        <a:spcBef>
                          <a:spcPts val="0"/>
                        </a:spcBef>
                        <a:spcAft>
                          <a:spcPts val="0"/>
                        </a:spcAft>
                      </a:pP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T="45723" marB="45723"/>
                </a:tc>
                <a:extLst>
                  <a:ext uri="{0D108BD9-81ED-4DB2-BD59-A6C34878D82A}">
                    <a16:rowId xmlns:a16="http://schemas.microsoft.com/office/drawing/2014/main" val="10007"/>
                  </a:ext>
                </a:extLst>
              </a:tr>
              <a:tr h="370867">
                <a:tc>
                  <a:txBody>
                    <a:bodyPr/>
                    <a:lstStyle/>
                    <a:p>
                      <a:pPr marL="228600" marR="0">
                        <a:spcBef>
                          <a:spcPts val="0"/>
                        </a:spcBef>
                        <a:spcAft>
                          <a:spcPts val="0"/>
                        </a:spcAft>
                      </a:pPr>
                      <a:r>
                        <a:rPr lang="en-US" sz="1200" dirty="0">
                          <a:effectLst/>
                        </a:rPr>
                        <a:t>Traffic Barrier </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T="45723" marB="45723"/>
                </a:tc>
                <a:tc>
                  <a:txBody>
                    <a:bodyPr/>
                    <a:lstStyle/>
                    <a:p>
                      <a:pPr marL="228600" marR="0">
                        <a:spcBef>
                          <a:spcPts val="0"/>
                        </a:spcBef>
                        <a:spcAft>
                          <a:spcPts val="0"/>
                        </a:spcAft>
                      </a:pPr>
                      <a:r>
                        <a:rPr lang="en-US" sz="1200" dirty="0">
                          <a:effectLst/>
                        </a:rPr>
                        <a:t>Maintenance Response time</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T="45723" marB="45723"/>
                </a:tc>
                <a:extLst>
                  <a:ext uri="{0D108BD9-81ED-4DB2-BD59-A6C34878D82A}">
                    <a16:rowId xmlns:a16="http://schemas.microsoft.com/office/drawing/2014/main" val="10008"/>
                  </a:ext>
                </a:extLst>
              </a:tr>
              <a:tr h="370867">
                <a:tc>
                  <a:txBody>
                    <a:bodyPr/>
                    <a:lstStyle/>
                    <a:p>
                      <a:pPr marL="228600" marR="0">
                        <a:spcBef>
                          <a:spcPts val="0"/>
                        </a:spcBef>
                        <a:spcAft>
                          <a:spcPts val="0"/>
                        </a:spcAft>
                      </a:pPr>
                      <a:r>
                        <a:rPr lang="en-US" sz="1200" dirty="0">
                          <a:effectLst/>
                        </a:rPr>
                        <a:t>Noise Walls &amp; ERS</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T="45723" marB="45723"/>
                </a:tc>
                <a:tc>
                  <a:txBody>
                    <a:bodyPr/>
                    <a:lstStyle/>
                    <a:p>
                      <a:pPr marL="228600" marR="0">
                        <a:spcBef>
                          <a:spcPts val="0"/>
                        </a:spcBef>
                        <a:spcAft>
                          <a:spcPts val="0"/>
                        </a:spcAft>
                      </a:pPr>
                      <a:r>
                        <a:rPr lang="en-US" sz="1200" dirty="0">
                          <a:effectLst/>
                        </a:rPr>
                        <a:t>Structural Inspection</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T="45723" marB="45723"/>
                </a:tc>
                <a:extLst>
                  <a:ext uri="{0D108BD9-81ED-4DB2-BD59-A6C34878D82A}">
                    <a16:rowId xmlns:a16="http://schemas.microsoft.com/office/drawing/2014/main" val="10009"/>
                  </a:ext>
                </a:extLst>
              </a:tr>
            </a:tbl>
          </a:graphicData>
        </a:graphic>
      </p:graphicFrame>
    </p:spTree>
    <p:extLst>
      <p:ext uri="{BB962C8B-B14F-4D97-AF65-F5344CB8AC3E}">
        <p14:creationId xmlns:p14="http://schemas.microsoft.com/office/powerpoint/2010/main" val="361239195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Utilizing TAMS</a:t>
            </a:r>
            <a:br>
              <a:rPr lang="en-US" dirty="0"/>
            </a:br>
            <a:r>
              <a:rPr lang="en-US" dirty="0"/>
              <a:t>Performance Measures</a:t>
            </a:r>
          </a:p>
        </p:txBody>
      </p:sp>
      <p:sp>
        <p:nvSpPr>
          <p:cNvPr id="6" name="Slide Number Placeholder 5"/>
          <p:cNvSpPr>
            <a:spLocks noGrp="1"/>
          </p:cNvSpPr>
          <p:nvPr>
            <p:ph type="sldNum" sz="quarter" idx="12"/>
          </p:nvPr>
        </p:nvSpPr>
        <p:spPr/>
        <p:txBody>
          <a:bodyPr/>
          <a:lstStyle/>
          <a:p>
            <a:fld id="{798FBCBA-874B-4AA7-B555-2EE0AFB5176F}" type="slidenum">
              <a:rPr lang="en-US" altLang="en-US" smtClean="0"/>
              <a:pPr/>
              <a:t>22</a:t>
            </a:fld>
            <a:endParaRPr lang="en-US" altLang="en-US" dirty="0"/>
          </a:p>
        </p:txBody>
      </p:sp>
      <p:sp>
        <p:nvSpPr>
          <p:cNvPr id="4" name="Content Placeholder 3">
            <a:extLst>
              <a:ext uri="{FF2B5EF4-FFF2-40B4-BE49-F238E27FC236}">
                <a16:creationId xmlns:a16="http://schemas.microsoft.com/office/drawing/2014/main" id="{3D0B0D10-E8DF-41C7-8131-99AE39E44E9C}"/>
              </a:ext>
            </a:extLst>
          </p:cNvPr>
          <p:cNvSpPr>
            <a:spLocks noGrp="1"/>
          </p:cNvSpPr>
          <p:nvPr>
            <p:ph idx="1"/>
          </p:nvPr>
        </p:nvSpPr>
        <p:spPr>
          <a:xfrm>
            <a:off x="-180364" y="4304071"/>
            <a:ext cx="8147233" cy="1759995"/>
          </a:xfrm>
        </p:spPr>
        <p:txBody>
          <a:bodyPr/>
          <a:lstStyle/>
          <a:p>
            <a:pPr lvl="1"/>
            <a:r>
              <a:rPr lang="en-US" sz="1600" dirty="0"/>
              <a:t>Crack Filling – Integration and Analytics on HPMA data</a:t>
            </a:r>
          </a:p>
          <a:p>
            <a:pPr lvl="1"/>
            <a:r>
              <a:rPr lang="en-US" sz="1600" dirty="0"/>
              <a:t>Heavy Patching – Integration and Analytics on HPMA data</a:t>
            </a:r>
          </a:p>
          <a:p>
            <a:pPr lvl="1"/>
            <a:r>
              <a:rPr lang="en-US" sz="1600" dirty="0"/>
              <a:t>Mowing – Input From Maintenance Safety Cut/Snow Control</a:t>
            </a:r>
          </a:p>
          <a:p>
            <a:pPr lvl="1"/>
            <a:r>
              <a:rPr lang="en-US" sz="1600" dirty="0"/>
              <a:t>Drainage – Suggested Repair Inspection Decision Tree</a:t>
            </a:r>
          </a:p>
          <a:p>
            <a:pPr lvl="1"/>
            <a:r>
              <a:rPr lang="en-US" sz="1600" dirty="0"/>
              <a:t>Noise Wall – Cyclical Inspections</a:t>
            </a:r>
          </a:p>
          <a:p>
            <a:pPr lvl="1"/>
            <a:r>
              <a:rPr lang="en-US" sz="1600" dirty="0"/>
              <a:t>Traffic Barrier – Assessment Defects Not Completed; historical repair numbers </a:t>
            </a:r>
          </a:p>
          <a:p>
            <a:pPr lvl="2"/>
            <a:endParaRPr lang="en-US" sz="1200" dirty="0"/>
          </a:p>
        </p:txBody>
      </p:sp>
      <p:pic>
        <p:nvPicPr>
          <p:cNvPr id="5" name="Picture 4">
            <a:extLst>
              <a:ext uri="{FF2B5EF4-FFF2-40B4-BE49-F238E27FC236}">
                <a16:creationId xmlns:a16="http://schemas.microsoft.com/office/drawing/2014/main" id="{F31B38F3-EAC6-4F58-91F7-7F4BEFD7A4E0}"/>
              </a:ext>
            </a:extLst>
          </p:cNvPr>
          <p:cNvPicPr>
            <a:picLocks noChangeAspect="1"/>
          </p:cNvPicPr>
          <p:nvPr/>
        </p:nvPicPr>
        <p:blipFill>
          <a:blip r:embed="rId3"/>
          <a:stretch>
            <a:fillRect/>
          </a:stretch>
        </p:blipFill>
        <p:spPr>
          <a:xfrm>
            <a:off x="449348" y="1435284"/>
            <a:ext cx="8066002" cy="2776876"/>
          </a:xfrm>
          <a:prstGeom prst="rect">
            <a:avLst/>
          </a:prstGeom>
        </p:spPr>
      </p:pic>
    </p:spTree>
    <p:extLst>
      <p:ext uri="{BB962C8B-B14F-4D97-AF65-F5344CB8AC3E}">
        <p14:creationId xmlns:p14="http://schemas.microsoft.com/office/powerpoint/2010/main" val="341029292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Title 9"/>
          <p:cNvSpPr>
            <a:spLocks noGrp="1"/>
          </p:cNvSpPr>
          <p:nvPr>
            <p:ph type="title"/>
          </p:nvPr>
        </p:nvSpPr>
        <p:spPr>
          <a:xfrm>
            <a:off x="982611" y="155331"/>
            <a:ext cx="7886700" cy="914400"/>
          </a:xfrm>
        </p:spPr>
        <p:txBody>
          <a:bodyPr>
            <a:normAutofit fontScale="90000"/>
          </a:bodyPr>
          <a:lstStyle/>
          <a:p>
            <a:pPr eaLnBrk="1" hangingPunct="1"/>
            <a:r>
              <a:rPr lang="en-US" altLang="en-US" dirty="0"/>
              <a:t>Maintenance Performance Measures</a:t>
            </a:r>
            <a:br>
              <a:rPr lang="en-US" altLang="en-US" dirty="0"/>
            </a:br>
            <a:r>
              <a:rPr lang="en-US" altLang="en-US" dirty="0"/>
              <a:t>LOS Results</a:t>
            </a:r>
          </a:p>
        </p:txBody>
      </p:sp>
      <p:pic>
        <p:nvPicPr>
          <p:cNvPr id="9" name="Picture 8">
            <a:extLst>
              <a:ext uri="{FF2B5EF4-FFF2-40B4-BE49-F238E27FC236}">
                <a16:creationId xmlns:a16="http://schemas.microsoft.com/office/drawing/2014/main" id="{2D558CB8-8410-4B80-9B59-CF8A8B4E6C6D}"/>
              </a:ext>
            </a:extLst>
          </p:cNvPr>
          <p:cNvPicPr>
            <a:picLocks noChangeAspect="1"/>
          </p:cNvPicPr>
          <p:nvPr/>
        </p:nvPicPr>
        <p:blipFill rotWithShape="1">
          <a:blip r:embed="rId3"/>
          <a:srcRect b="42813"/>
          <a:stretch/>
        </p:blipFill>
        <p:spPr>
          <a:xfrm>
            <a:off x="194762" y="1647184"/>
            <a:ext cx="8754475" cy="2593307"/>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
        <p:nvSpPr>
          <p:cNvPr id="5" name="Content Placeholder 3">
            <a:extLst>
              <a:ext uri="{FF2B5EF4-FFF2-40B4-BE49-F238E27FC236}">
                <a16:creationId xmlns:a16="http://schemas.microsoft.com/office/drawing/2014/main" id="{E3377B08-7D69-4714-BD06-B3741BC61612}"/>
              </a:ext>
            </a:extLst>
          </p:cNvPr>
          <p:cNvSpPr>
            <a:spLocks noGrp="1"/>
          </p:cNvSpPr>
          <p:nvPr>
            <p:ph idx="1"/>
          </p:nvPr>
        </p:nvSpPr>
        <p:spPr>
          <a:xfrm>
            <a:off x="0" y="4507272"/>
            <a:ext cx="8147233" cy="1759995"/>
          </a:xfrm>
        </p:spPr>
        <p:txBody>
          <a:bodyPr/>
          <a:lstStyle/>
          <a:p>
            <a:pPr lvl="1"/>
            <a:r>
              <a:rPr lang="en-US" sz="1600" dirty="0"/>
              <a:t>Level of Service Results</a:t>
            </a:r>
          </a:p>
          <a:p>
            <a:pPr lvl="1"/>
            <a:r>
              <a:rPr lang="en-US" sz="1600" dirty="0"/>
              <a:t>Costs to Move to Higher LOS</a:t>
            </a:r>
          </a:p>
          <a:p>
            <a:pPr lvl="1"/>
            <a:r>
              <a:rPr lang="en-US" sz="1600" dirty="0"/>
              <a:t>Resulting Work Demand (GAP) Used in Next Season Work Plan</a:t>
            </a:r>
          </a:p>
          <a:p>
            <a:pPr lvl="2"/>
            <a:endParaRPr lang="en-US" sz="1200"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459341-3283-41B7-A9D0-F3941389CDA1}"/>
              </a:ext>
            </a:extLst>
          </p:cNvPr>
          <p:cNvSpPr>
            <a:spLocks noGrp="1"/>
          </p:cNvSpPr>
          <p:nvPr>
            <p:ph type="title"/>
          </p:nvPr>
        </p:nvSpPr>
        <p:spPr/>
        <p:txBody>
          <a:bodyPr/>
          <a:lstStyle/>
          <a:p>
            <a:r>
              <a:rPr lang="en-US" dirty="0"/>
              <a:t>Outcomes</a:t>
            </a:r>
          </a:p>
        </p:txBody>
      </p:sp>
      <p:sp>
        <p:nvSpPr>
          <p:cNvPr id="3" name="Content Placeholder 2">
            <a:extLst>
              <a:ext uri="{FF2B5EF4-FFF2-40B4-BE49-F238E27FC236}">
                <a16:creationId xmlns:a16="http://schemas.microsoft.com/office/drawing/2014/main" id="{D8F8066B-723F-4601-B737-102208C4C6D3}"/>
              </a:ext>
            </a:extLst>
          </p:cNvPr>
          <p:cNvSpPr>
            <a:spLocks noGrp="1"/>
          </p:cNvSpPr>
          <p:nvPr>
            <p:ph idx="1"/>
          </p:nvPr>
        </p:nvSpPr>
        <p:spPr>
          <a:xfrm>
            <a:off x="518583" y="1561027"/>
            <a:ext cx="7886700" cy="4351338"/>
          </a:xfrm>
        </p:spPr>
        <p:txBody>
          <a:bodyPr/>
          <a:lstStyle/>
          <a:p>
            <a:r>
              <a:rPr lang="en-US" sz="2800" i="1" dirty="0">
                <a:effectLst/>
                <a:latin typeface="Times New Roman" panose="02020603050405020304" pitchFamily="18" charset="0"/>
                <a:ea typeface="Times New Roman" panose="02020603050405020304" pitchFamily="18" charset="0"/>
              </a:rPr>
              <a:t>AMSC Member info, reporting requests/wish list</a:t>
            </a:r>
            <a:endParaRPr lang="en-US" sz="2800" dirty="0">
              <a:effectLst/>
              <a:latin typeface="Times New Roman" panose="02020603050405020304" pitchFamily="18" charset="0"/>
              <a:ea typeface="Times New Roman" panose="02020603050405020304" pitchFamily="18" charset="0"/>
            </a:endParaRPr>
          </a:p>
          <a:p>
            <a:endParaRPr lang="en-US" dirty="0"/>
          </a:p>
        </p:txBody>
      </p:sp>
      <p:sp>
        <p:nvSpPr>
          <p:cNvPr id="4" name="Date Placeholder 3">
            <a:extLst>
              <a:ext uri="{FF2B5EF4-FFF2-40B4-BE49-F238E27FC236}">
                <a16:creationId xmlns:a16="http://schemas.microsoft.com/office/drawing/2014/main" id="{79093A29-808E-4EAD-B1D1-504778FFCDF6}"/>
              </a:ext>
            </a:extLst>
          </p:cNvPr>
          <p:cNvSpPr>
            <a:spLocks noGrp="1"/>
          </p:cNvSpPr>
          <p:nvPr>
            <p:ph type="dt" sz="half" idx="10"/>
          </p:nvPr>
        </p:nvSpPr>
        <p:spPr/>
        <p:txBody>
          <a:bodyPr/>
          <a:lstStyle/>
          <a:p>
            <a:pPr>
              <a:defRPr/>
            </a:pPr>
            <a:fld id="{75EE598D-B1E4-4F02-B6C1-B85F62310C4B}" type="datetime1">
              <a:rPr lang="en-US" smtClean="0"/>
              <a:pPr>
                <a:defRPr/>
              </a:pPr>
              <a:t>12/16/2021</a:t>
            </a:fld>
            <a:endParaRPr lang="en-US" dirty="0"/>
          </a:p>
        </p:txBody>
      </p:sp>
      <p:sp>
        <p:nvSpPr>
          <p:cNvPr id="6" name="Slide Number Placeholder 5">
            <a:extLst>
              <a:ext uri="{FF2B5EF4-FFF2-40B4-BE49-F238E27FC236}">
                <a16:creationId xmlns:a16="http://schemas.microsoft.com/office/drawing/2014/main" id="{165A25F9-EF00-43DB-9B9F-28708C0DD62A}"/>
              </a:ext>
            </a:extLst>
          </p:cNvPr>
          <p:cNvSpPr>
            <a:spLocks noGrp="1"/>
          </p:cNvSpPr>
          <p:nvPr>
            <p:ph type="sldNum" sz="quarter" idx="12"/>
          </p:nvPr>
        </p:nvSpPr>
        <p:spPr/>
        <p:txBody>
          <a:bodyPr/>
          <a:lstStyle/>
          <a:p>
            <a:fld id="{798FBCBA-874B-4AA7-B555-2EE0AFB5176F}" type="slidenum">
              <a:rPr lang="en-US" altLang="en-US" smtClean="0"/>
              <a:pPr/>
              <a:t>24</a:t>
            </a:fld>
            <a:endParaRPr lang="en-US" altLang="en-US"/>
          </a:p>
        </p:txBody>
      </p:sp>
      <p:pic>
        <p:nvPicPr>
          <p:cNvPr id="8" name="Picture 7" descr="Holiday gifts wrapped in brown paper and tied with twine">
            <a:extLst>
              <a:ext uri="{FF2B5EF4-FFF2-40B4-BE49-F238E27FC236}">
                <a16:creationId xmlns:a16="http://schemas.microsoft.com/office/drawing/2014/main" id="{9327AA06-6E41-4B32-86F4-07F234979AA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65576" y="2625079"/>
            <a:ext cx="4873752" cy="3237044"/>
          </a:xfrm>
          <a:prstGeom prst="rect">
            <a:avLst/>
          </a:prstGeom>
        </p:spPr>
      </p:pic>
    </p:spTree>
    <p:extLst>
      <p:ext uri="{BB962C8B-B14F-4D97-AF65-F5344CB8AC3E}">
        <p14:creationId xmlns:p14="http://schemas.microsoft.com/office/powerpoint/2010/main" val="221953832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168453" y="1722525"/>
            <a:ext cx="2952699" cy="4983075"/>
          </a:xfrm>
          <a:noFill/>
          <a:ln>
            <a:solidFill>
              <a:schemeClr val="accent1">
                <a:lumMod val="90000"/>
                <a:lumOff val="10000"/>
              </a:schemeClr>
            </a:solidFill>
          </a:ln>
        </p:spPr>
        <p:txBody>
          <a:bodyPr>
            <a:noAutofit/>
          </a:bodyPr>
          <a:lstStyle/>
          <a:p>
            <a:r>
              <a:rPr lang="en-US" sz="1400" dirty="0">
                <a:solidFill>
                  <a:srgbClr val="FF0000"/>
                </a:solidFill>
              </a:rPr>
              <a:t>Traffic Signals and Components*</a:t>
            </a:r>
          </a:p>
          <a:p>
            <a:r>
              <a:rPr lang="en-US" sz="1400" dirty="0">
                <a:solidFill>
                  <a:srgbClr val="FF0000"/>
                </a:solidFill>
              </a:rPr>
              <a:t>Roadway and Hi Mast Lighting* </a:t>
            </a:r>
          </a:p>
          <a:p>
            <a:r>
              <a:rPr lang="en-US" sz="1400" dirty="0"/>
              <a:t>Intelligent Transportation Systems</a:t>
            </a:r>
          </a:p>
          <a:p>
            <a:pPr lvl="1">
              <a:spcBef>
                <a:spcPts val="600"/>
              </a:spcBef>
              <a:spcAft>
                <a:spcPts val="600"/>
              </a:spcAft>
            </a:pPr>
            <a:r>
              <a:rPr lang="en-US" sz="1200" dirty="0"/>
              <a:t>Ramp Meters</a:t>
            </a:r>
          </a:p>
          <a:p>
            <a:pPr lvl="1">
              <a:spcBef>
                <a:spcPts val="600"/>
              </a:spcBef>
              <a:spcAft>
                <a:spcPts val="600"/>
              </a:spcAft>
            </a:pPr>
            <a:r>
              <a:rPr lang="en-US" sz="1200" dirty="0"/>
              <a:t>Cameras</a:t>
            </a:r>
          </a:p>
          <a:p>
            <a:pPr lvl="1">
              <a:spcBef>
                <a:spcPts val="600"/>
              </a:spcBef>
              <a:spcAft>
                <a:spcPts val="600"/>
              </a:spcAft>
            </a:pPr>
            <a:r>
              <a:rPr lang="en-US" sz="1200" dirty="0"/>
              <a:t>Variable Message Signs</a:t>
            </a:r>
          </a:p>
          <a:p>
            <a:pPr lvl="1">
              <a:spcBef>
                <a:spcPts val="600"/>
              </a:spcBef>
              <a:spcAft>
                <a:spcPts val="600"/>
              </a:spcAft>
            </a:pPr>
            <a:r>
              <a:rPr lang="en-US" sz="1200" dirty="0"/>
              <a:t>Detector Stations</a:t>
            </a:r>
          </a:p>
          <a:p>
            <a:pPr lvl="1">
              <a:spcBef>
                <a:spcPts val="600"/>
              </a:spcBef>
              <a:spcAft>
                <a:spcPts val="600"/>
              </a:spcAft>
            </a:pPr>
            <a:r>
              <a:rPr lang="en-US" sz="1200" dirty="0"/>
              <a:t>Intelligent Lane Control Systems </a:t>
            </a:r>
          </a:p>
          <a:p>
            <a:r>
              <a:rPr lang="en-US" sz="1400" dirty="0"/>
              <a:t>Automated Traffic Recorders (ATRs)</a:t>
            </a:r>
          </a:p>
          <a:p>
            <a:r>
              <a:rPr lang="en-US" sz="1400" dirty="0"/>
              <a:t>Weigh-in-motion Systems (WIMs) </a:t>
            </a:r>
          </a:p>
          <a:p>
            <a:pPr>
              <a:spcBef>
                <a:spcPts val="600"/>
              </a:spcBef>
              <a:spcAft>
                <a:spcPts val="600"/>
              </a:spcAft>
            </a:pPr>
            <a:r>
              <a:rPr lang="en-US" sz="1400" dirty="0"/>
              <a:t>Road Weather Information System Devices (RWIS)</a:t>
            </a:r>
          </a:p>
          <a:p>
            <a:pPr lvl="1"/>
            <a:endParaRPr lang="en-US" sz="1400" dirty="0"/>
          </a:p>
          <a:p>
            <a:endParaRPr lang="en-US" sz="1400" dirty="0"/>
          </a:p>
        </p:txBody>
      </p:sp>
      <p:sp>
        <p:nvSpPr>
          <p:cNvPr id="5" name="Content Placeholder 2"/>
          <p:cNvSpPr txBox="1">
            <a:spLocks/>
          </p:cNvSpPr>
          <p:nvPr/>
        </p:nvSpPr>
        <p:spPr>
          <a:xfrm>
            <a:off x="3314937" y="1719880"/>
            <a:ext cx="2707913" cy="4983075"/>
          </a:xfrm>
          <a:prstGeom prst="rect">
            <a:avLst/>
          </a:prstGeom>
          <a:solidFill>
            <a:schemeClr val="bg1"/>
          </a:solidFill>
          <a:ln>
            <a:solidFill>
              <a:schemeClr val="accent1"/>
            </a:solidFill>
          </a:ln>
        </p:spPr>
        <p:txBody>
          <a:bodyPr vert="horz" lIns="91440" tIns="45720" rIns="91440" bIns="45720" rtlCol="0">
            <a:normAutofit fontScale="92500" lnSpcReduction="10000"/>
          </a:bodyPr>
          <a:lstStyle>
            <a:lvl1pPr marL="228594" indent="-228594" algn="l" defTabSz="914377" rtl="0" eaLnBrk="1" latinLnBrk="0" hangingPunct="1">
              <a:lnSpc>
                <a:spcPct val="100000"/>
              </a:lnSpc>
              <a:spcBef>
                <a:spcPts val="1000"/>
              </a:spcBef>
              <a:spcAft>
                <a:spcPts val="1000"/>
              </a:spcAft>
              <a:buClr>
                <a:schemeClr val="accent1"/>
              </a:buClr>
              <a:buFont typeface="Arial" panose="020B0604020202020204" pitchFamily="34" charset="0"/>
              <a:buChar char="•"/>
              <a:defRPr sz="2500" kern="1200">
                <a:solidFill>
                  <a:schemeClr val="tx1"/>
                </a:solidFill>
                <a:latin typeface="+mn-lt"/>
                <a:ea typeface="+mn-ea"/>
                <a:cs typeface="+mn-cs"/>
              </a:defRPr>
            </a:lvl1pPr>
            <a:lvl2pPr marL="685783" indent="-228594" algn="l" defTabSz="914377" rtl="0" eaLnBrk="1" latinLnBrk="0" hangingPunct="1">
              <a:lnSpc>
                <a:spcPct val="100000"/>
              </a:lnSpc>
              <a:spcBef>
                <a:spcPts val="500"/>
              </a:spcBef>
              <a:spcAft>
                <a:spcPts val="1000"/>
              </a:spcAft>
              <a:buClr>
                <a:schemeClr val="accent1"/>
              </a:buClr>
              <a:buFont typeface="Arial" panose="020B0604020202020204" pitchFamily="34" charset="0"/>
              <a:buChar char="•"/>
              <a:defRPr sz="2100" kern="1200">
                <a:solidFill>
                  <a:schemeClr val="tx1"/>
                </a:solidFill>
                <a:latin typeface="+mn-lt"/>
                <a:ea typeface="+mn-ea"/>
                <a:cs typeface="+mn-cs"/>
              </a:defRPr>
            </a:lvl2pPr>
            <a:lvl3pPr marL="1142971" indent="-228594" algn="l" defTabSz="914377" rtl="0" eaLnBrk="1" latinLnBrk="0" hangingPunct="1">
              <a:lnSpc>
                <a:spcPct val="100000"/>
              </a:lnSpc>
              <a:spcBef>
                <a:spcPts val="500"/>
              </a:spcBef>
              <a:spcAft>
                <a:spcPts val="1000"/>
              </a:spcAft>
              <a:buClr>
                <a:schemeClr val="accent1"/>
              </a:buClr>
              <a:buFont typeface="Arial" panose="020B0604020202020204" pitchFamily="34" charset="0"/>
              <a:buChar char="•"/>
              <a:defRPr sz="1700" kern="1200">
                <a:solidFill>
                  <a:schemeClr val="tx1"/>
                </a:solidFill>
                <a:latin typeface="+mn-lt"/>
                <a:ea typeface="+mn-ea"/>
                <a:cs typeface="+mn-cs"/>
              </a:defRPr>
            </a:lvl3pPr>
            <a:lvl4pPr marL="1600160" indent="-228594" algn="l" defTabSz="914377" rtl="0" eaLnBrk="1" latinLnBrk="0" hangingPunct="1">
              <a:lnSpc>
                <a:spcPct val="100000"/>
              </a:lnSpc>
              <a:spcBef>
                <a:spcPts val="500"/>
              </a:spcBef>
              <a:spcAft>
                <a:spcPts val="1000"/>
              </a:spcAft>
              <a:buClr>
                <a:schemeClr val="accent1"/>
              </a:buClr>
              <a:buFont typeface="Arial" panose="020B0604020202020204" pitchFamily="34" charset="0"/>
              <a:buChar char="•"/>
              <a:defRPr sz="1700" kern="1200">
                <a:solidFill>
                  <a:schemeClr val="tx1"/>
                </a:solidFill>
                <a:latin typeface="+mn-lt"/>
                <a:ea typeface="+mn-ea"/>
                <a:cs typeface="+mn-cs"/>
              </a:defRPr>
            </a:lvl4pPr>
            <a:lvl5pPr marL="2057349" indent="-228594" algn="l" defTabSz="914377" rtl="0" eaLnBrk="1" latinLnBrk="0" hangingPunct="1">
              <a:lnSpc>
                <a:spcPct val="100000"/>
              </a:lnSpc>
              <a:spcBef>
                <a:spcPts val="500"/>
              </a:spcBef>
              <a:spcAft>
                <a:spcPts val="1000"/>
              </a:spcAft>
              <a:buClr>
                <a:schemeClr val="accent1"/>
              </a:buClr>
              <a:buFont typeface="Arial" panose="020B0604020202020204" pitchFamily="34" charset="0"/>
              <a:buChar char="•"/>
              <a:defRPr sz="17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400" dirty="0">
                <a:solidFill>
                  <a:srgbClr val="FF0000"/>
                </a:solidFill>
              </a:rPr>
              <a:t>Hydraulics* </a:t>
            </a:r>
          </a:p>
          <a:p>
            <a:pPr lvl="1"/>
            <a:r>
              <a:rPr lang="en-US" sz="1400" dirty="0">
                <a:solidFill>
                  <a:srgbClr val="FF0000"/>
                </a:solidFill>
              </a:rPr>
              <a:t>Pipes</a:t>
            </a:r>
          </a:p>
          <a:p>
            <a:pPr lvl="1"/>
            <a:r>
              <a:rPr lang="en-US" sz="1400" dirty="0">
                <a:solidFill>
                  <a:srgbClr val="FF0000"/>
                </a:solidFill>
              </a:rPr>
              <a:t>Structures </a:t>
            </a:r>
          </a:p>
          <a:p>
            <a:pPr lvl="1"/>
            <a:r>
              <a:rPr lang="en-US" sz="1400" dirty="0">
                <a:solidFill>
                  <a:srgbClr val="FF0000"/>
                </a:solidFill>
              </a:rPr>
              <a:t>Ponds </a:t>
            </a:r>
          </a:p>
          <a:p>
            <a:pPr lvl="1"/>
            <a:r>
              <a:rPr lang="en-US" sz="1400" dirty="0">
                <a:solidFill>
                  <a:srgbClr val="FF0000"/>
                </a:solidFill>
              </a:rPr>
              <a:t>Storm Water Tunnels</a:t>
            </a:r>
          </a:p>
          <a:p>
            <a:r>
              <a:rPr lang="en-US" sz="1400" dirty="0">
                <a:solidFill>
                  <a:srgbClr val="FF0000"/>
                </a:solidFill>
              </a:rPr>
              <a:t>Traffic Barrier (Guardrail)* </a:t>
            </a:r>
          </a:p>
          <a:p>
            <a:r>
              <a:rPr lang="en-US" sz="1400" dirty="0">
                <a:solidFill>
                  <a:srgbClr val="FF0000"/>
                </a:solidFill>
              </a:rPr>
              <a:t>Noisewalls*</a:t>
            </a:r>
          </a:p>
          <a:p>
            <a:r>
              <a:rPr lang="en-US" sz="1400" dirty="0">
                <a:solidFill>
                  <a:srgbClr val="FF0000"/>
                </a:solidFill>
              </a:rPr>
              <a:t>Earth Retaining Systems*</a:t>
            </a:r>
          </a:p>
          <a:p>
            <a:r>
              <a:rPr lang="en-US" sz="1400" dirty="0"/>
              <a:t>Pavement Markings (Turn Lanes, Arrows, etc.)</a:t>
            </a:r>
          </a:p>
          <a:p>
            <a:r>
              <a:rPr lang="en-US" sz="1400" dirty="0"/>
              <a:t>Pavement Sections For Maintenance Work Tracking</a:t>
            </a:r>
          </a:p>
          <a:p>
            <a:r>
              <a:rPr lang="en-US" sz="1400" dirty="0">
                <a:solidFill>
                  <a:srgbClr val="FF0000"/>
                </a:solidFill>
              </a:rPr>
              <a:t>Sign Structures* </a:t>
            </a:r>
            <a:r>
              <a:rPr lang="en-US" sz="1400" dirty="0"/>
              <a:t>and Panels  </a:t>
            </a:r>
          </a:p>
          <a:p>
            <a:endParaRPr lang="en-US" sz="1400" dirty="0"/>
          </a:p>
        </p:txBody>
      </p:sp>
      <p:sp>
        <p:nvSpPr>
          <p:cNvPr id="8" name="TextBox 7">
            <a:extLst>
              <a:ext uri="{FF2B5EF4-FFF2-40B4-BE49-F238E27FC236}">
                <a16:creationId xmlns:a16="http://schemas.microsoft.com/office/drawing/2014/main" id="{1FD620E7-406B-41C1-912A-9149517BAD2C}"/>
              </a:ext>
            </a:extLst>
          </p:cNvPr>
          <p:cNvSpPr txBox="1"/>
          <p:nvPr/>
        </p:nvSpPr>
        <p:spPr>
          <a:xfrm>
            <a:off x="539874" y="1324691"/>
            <a:ext cx="2352824" cy="369332"/>
          </a:xfrm>
          <a:prstGeom prst="rect">
            <a:avLst/>
          </a:prstGeom>
          <a:noFill/>
        </p:spPr>
        <p:txBody>
          <a:bodyPr wrap="none" rtlCol="0">
            <a:spAutoFit/>
          </a:bodyPr>
          <a:lstStyle/>
          <a:p>
            <a:r>
              <a:rPr lang="en-US" b="1" dirty="0"/>
              <a:t>TAMS Release 1 (2016)</a:t>
            </a:r>
          </a:p>
        </p:txBody>
      </p:sp>
      <p:sp>
        <p:nvSpPr>
          <p:cNvPr id="9" name="TextBox 8">
            <a:extLst>
              <a:ext uri="{FF2B5EF4-FFF2-40B4-BE49-F238E27FC236}">
                <a16:creationId xmlns:a16="http://schemas.microsoft.com/office/drawing/2014/main" id="{C1308010-EC8F-4CE6-82BF-151E0DED05F6}"/>
              </a:ext>
            </a:extLst>
          </p:cNvPr>
          <p:cNvSpPr txBox="1"/>
          <p:nvPr/>
        </p:nvSpPr>
        <p:spPr>
          <a:xfrm>
            <a:off x="3492481" y="1350548"/>
            <a:ext cx="2352824" cy="369332"/>
          </a:xfrm>
          <a:prstGeom prst="rect">
            <a:avLst/>
          </a:prstGeom>
          <a:noFill/>
        </p:spPr>
        <p:txBody>
          <a:bodyPr wrap="none" rtlCol="0">
            <a:spAutoFit/>
          </a:bodyPr>
          <a:lstStyle/>
          <a:p>
            <a:r>
              <a:rPr lang="en-US" b="1" dirty="0"/>
              <a:t>TAMS Release 2 (2019)</a:t>
            </a:r>
          </a:p>
        </p:txBody>
      </p:sp>
      <p:sp>
        <p:nvSpPr>
          <p:cNvPr id="15" name="Content Placeholder 2">
            <a:extLst>
              <a:ext uri="{FF2B5EF4-FFF2-40B4-BE49-F238E27FC236}">
                <a16:creationId xmlns:a16="http://schemas.microsoft.com/office/drawing/2014/main" id="{0B6E8C58-0193-43F5-A1EF-CF275457D8AF}"/>
              </a:ext>
            </a:extLst>
          </p:cNvPr>
          <p:cNvSpPr txBox="1">
            <a:spLocks/>
          </p:cNvSpPr>
          <p:nvPr/>
        </p:nvSpPr>
        <p:spPr>
          <a:xfrm>
            <a:off x="6216635" y="1719881"/>
            <a:ext cx="2707913" cy="3799374"/>
          </a:xfrm>
          <a:prstGeom prst="rect">
            <a:avLst/>
          </a:prstGeom>
          <a:noFill/>
          <a:ln>
            <a:solidFill>
              <a:schemeClr val="accent1"/>
            </a:solidFill>
          </a:ln>
        </p:spPr>
        <p:txBody>
          <a:bodyPr vert="horz" lIns="91440" tIns="45720" rIns="91440" bIns="45720" rtlCol="0">
            <a:normAutofit lnSpcReduction="10000"/>
          </a:bodyPr>
          <a:lstStyle>
            <a:lvl1pPr marL="228594" indent="-228594" algn="l" defTabSz="914377" rtl="0" eaLnBrk="1" latinLnBrk="0" hangingPunct="1">
              <a:lnSpc>
                <a:spcPct val="100000"/>
              </a:lnSpc>
              <a:spcBef>
                <a:spcPts val="1000"/>
              </a:spcBef>
              <a:spcAft>
                <a:spcPts val="1000"/>
              </a:spcAft>
              <a:buClr>
                <a:schemeClr val="accent1"/>
              </a:buClr>
              <a:buFont typeface="Arial" panose="020B0604020202020204" pitchFamily="34" charset="0"/>
              <a:buChar char="•"/>
              <a:defRPr sz="2500" kern="1200">
                <a:solidFill>
                  <a:schemeClr val="tx1"/>
                </a:solidFill>
                <a:latin typeface="+mn-lt"/>
                <a:ea typeface="+mn-ea"/>
                <a:cs typeface="+mn-cs"/>
              </a:defRPr>
            </a:lvl1pPr>
            <a:lvl2pPr marL="685783" indent="-228594" algn="l" defTabSz="914377" rtl="0" eaLnBrk="1" latinLnBrk="0" hangingPunct="1">
              <a:lnSpc>
                <a:spcPct val="100000"/>
              </a:lnSpc>
              <a:spcBef>
                <a:spcPts val="500"/>
              </a:spcBef>
              <a:spcAft>
                <a:spcPts val="1000"/>
              </a:spcAft>
              <a:buClr>
                <a:schemeClr val="accent1"/>
              </a:buClr>
              <a:buFont typeface="Arial" panose="020B0604020202020204" pitchFamily="34" charset="0"/>
              <a:buChar char="•"/>
              <a:defRPr sz="2100" kern="1200">
                <a:solidFill>
                  <a:schemeClr val="tx1"/>
                </a:solidFill>
                <a:latin typeface="+mn-lt"/>
                <a:ea typeface="+mn-ea"/>
                <a:cs typeface="+mn-cs"/>
              </a:defRPr>
            </a:lvl2pPr>
            <a:lvl3pPr marL="1142971" indent="-228594" algn="l" defTabSz="914377" rtl="0" eaLnBrk="1" latinLnBrk="0" hangingPunct="1">
              <a:lnSpc>
                <a:spcPct val="100000"/>
              </a:lnSpc>
              <a:spcBef>
                <a:spcPts val="500"/>
              </a:spcBef>
              <a:spcAft>
                <a:spcPts val="1000"/>
              </a:spcAft>
              <a:buClr>
                <a:schemeClr val="accent1"/>
              </a:buClr>
              <a:buFont typeface="Arial" panose="020B0604020202020204" pitchFamily="34" charset="0"/>
              <a:buChar char="•"/>
              <a:defRPr sz="1700" kern="1200">
                <a:solidFill>
                  <a:schemeClr val="tx1"/>
                </a:solidFill>
                <a:latin typeface="+mn-lt"/>
                <a:ea typeface="+mn-ea"/>
                <a:cs typeface="+mn-cs"/>
              </a:defRPr>
            </a:lvl3pPr>
            <a:lvl4pPr marL="1600160" indent="-228594" algn="l" defTabSz="914377" rtl="0" eaLnBrk="1" latinLnBrk="0" hangingPunct="1">
              <a:lnSpc>
                <a:spcPct val="100000"/>
              </a:lnSpc>
              <a:spcBef>
                <a:spcPts val="500"/>
              </a:spcBef>
              <a:spcAft>
                <a:spcPts val="1000"/>
              </a:spcAft>
              <a:buClr>
                <a:schemeClr val="accent1"/>
              </a:buClr>
              <a:buFont typeface="Arial" panose="020B0604020202020204" pitchFamily="34" charset="0"/>
              <a:buChar char="•"/>
              <a:defRPr sz="1700" kern="1200">
                <a:solidFill>
                  <a:schemeClr val="tx1"/>
                </a:solidFill>
                <a:latin typeface="+mn-lt"/>
                <a:ea typeface="+mn-ea"/>
                <a:cs typeface="+mn-cs"/>
              </a:defRPr>
            </a:lvl4pPr>
            <a:lvl5pPr marL="2057349" indent="-228594" algn="l" defTabSz="914377" rtl="0" eaLnBrk="1" latinLnBrk="0" hangingPunct="1">
              <a:lnSpc>
                <a:spcPct val="100000"/>
              </a:lnSpc>
              <a:spcBef>
                <a:spcPts val="500"/>
              </a:spcBef>
              <a:spcAft>
                <a:spcPts val="1000"/>
              </a:spcAft>
              <a:buClr>
                <a:schemeClr val="accent1"/>
              </a:buClr>
              <a:buFont typeface="Arial" panose="020B0604020202020204" pitchFamily="34" charset="0"/>
              <a:buChar char="•"/>
              <a:defRPr sz="17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400" dirty="0">
                <a:solidFill>
                  <a:srgbClr val="FF0000"/>
                </a:solidFill>
              </a:rPr>
              <a:t>Entrance Monuments*</a:t>
            </a:r>
          </a:p>
          <a:p>
            <a:r>
              <a:rPr lang="en-US" sz="1400" dirty="0"/>
              <a:t>Geotechnical Assets (ERS, lightweight fill, ground improvement, geotechnical special drainage, and instrumentation system)</a:t>
            </a:r>
          </a:p>
          <a:p>
            <a:r>
              <a:rPr lang="en-US" sz="1400" dirty="0">
                <a:solidFill>
                  <a:srgbClr val="FF0000"/>
                </a:solidFill>
              </a:rPr>
              <a:t>Pedestrian Infrastructure* </a:t>
            </a:r>
            <a:br>
              <a:rPr lang="en-US" sz="1400" dirty="0">
                <a:solidFill>
                  <a:srgbClr val="FF0000"/>
                </a:solidFill>
              </a:rPr>
            </a:br>
            <a:r>
              <a:rPr lang="en-US" sz="1400" dirty="0">
                <a:solidFill>
                  <a:srgbClr val="FF0000"/>
                </a:solidFill>
              </a:rPr>
              <a:t>(sidewalk and curb ramps)</a:t>
            </a:r>
          </a:p>
          <a:p>
            <a:r>
              <a:rPr lang="en-US" sz="1400" dirty="0"/>
              <a:t>Snow &amp; Ice Assets Snow fence and snow traps</a:t>
            </a:r>
          </a:p>
          <a:p>
            <a:r>
              <a:rPr lang="en-US" sz="1400" dirty="0"/>
              <a:t>Pavement Striping</a:t>
            </a:r>
          </a:p>
          <a:p>
            <a:r>
              <a:rPr lang="en-US" sz="1400" dirty="0"/>
              <a:t>Weigh Station Scales</a:t>
            </a:r>
          </a:p>
        </p:txBody>
      </p:sp>
      <p:sp>
        <p:nvSpPr>
          <p:cNvPr id="16" name="TextBox 15">
            <a:extLst>
              <a:ext uri="{FF2B5EF4-FFF2-40B4-BE49-F238E27FC236}">
                <a16:creationId xmlns:a16="http://schemas.microsoft.com/office/drawing/2014/main" id="{BD74E547-D41D-4FB4-B68E-FBD3E1C80945}"/>
              </a:ext>
            </a:extLst>
          </p:cNvPr>
          <p:cNvSpPr txBox="1"/>
          <p:nvPr/>
        </p:nvSpPr>
        <p:spPr>
          <a:xfrm>
            <a:off x="6323550" y="1338745"/>
            <a:ext cx="2226379" cy="369332"/>
          </a:xfrm>
          <a:prstGeom prst="rect">
            <a:avLst/>
          </a:prstGeom>
          <a:noFill/>
        </p:spPr>
        <p:txBody>
          <a:bodyPr wrap="none" rtlCol="0">
            <a:spAutoFit/>
          </a:bodyPr>
          <a:lstStyle/>
          <a:p>
            <a:r>
              <a:rPr lang="en-US" b="1" dirty="0"/>
              <a:t>TAMS3 Assets (2022) </a:t>
            </a:r>
          </a:p>
        </p:txBody>
      </p:sp>
      <p:sp>
        <p:nvSpPr>
          <p:cNvPr id="12" name="Title 1">
            <a:extLst>
              <a:ext uri="{FF2B5EF4-FFF2-40B4-BE49-F238E27FC236}">
                <a16:creationId xmlns:a16="http://schemas.microsoft.com/office/drawing/2014/main" id="{BF6E40DF-CED7-4024-957D-F97EE2AF6F52}"/>
              </a:ext>
            </a:extLst>
          </p:cNvPr>
          <p:cNvSpPr>
            <a:spLocks noGrp="1"/>
          </p:cNvSpPr>
          <p:nvPr>
            <p:ph type="title"/>
          </p:nvPr>
        </p:nvSpPr>
        <p:spPr>
          <a:xfrm>
            <a:off x="69669" y="237044"/>
            <a:ext cx="8882742" cy="914400"/>
          </a:xfrm>
        </p:spPr>
        <p:txBody>
          <a:bodyPr>
            <a:normAutofit fontScale="90000"/>
          </a:bodyPr>
          <a:lstStyle/>
          <a:p>
            <a:r>
              <a:rPr lang="en-US" altLang="en-US" dirty="0"/>
              <a:t>Transportation Asset Management System </a:t>
            </a:r>
            <a:br>
              <a:rPr lang="en-US" altLang="en-US" dirty="0"/>
            </a:br>
            <a:r>
              <a:rPr lang="en-US" altLang="en-US" dirty="0"/>
              <a:t>Ancillary Assets</a:t>
            </a:r>
          </a:p>
        </p:txBody>
      </p:sp>
      <p:sp>
        <p:nvSpPr>
          <p:cNvPr id="2" name="TextBox 1">
            <a:extLst>
              <a:ext uri="{FF2B5EF4-FFF2-40B4-BE49-F238E27FC236}">
                <a16:creationId xmlns:a16="http://schemas.microsoft.com/office/drawing/2014/main" id="{2B6329CA-8752-4E9D-B6E4-82DFE1880942}"/>
              </a:ext>
            </a:extLst>
          </p:cNvPr>
          <p:cNvSpPr txBox="1"/>
          <p:nvPr/>
        </p:nvSpPr>
        <p:spPr>
          <a:xfrm>
            <a:off x="6456746" y="5672088"/>
            <a:ext cx="2227689" cy="307777"/>
          </a:xfrm>
          <a:prstGeom prst="rect">
            <a:avLst/>
          </a:prstGeom>
          <a:noFill/>
        </p:spPr>
        <p:txBody>
          <a:bodyPr wrap="square" rtlCol="0">
            <a:spAutoFit/>
          </a:bodyPr>
          <a:lstStyle/>
          <a:p>
            <a:r>
              <a:rPr lang="en-US" sz="1400" b="1" i="1" dirty="0">
                <a:solidFill>
                  <a:srgbClr val="FF0000"/>
                </a:solidFill>
              </a:rPr>
              <a:t>*Includes inspection data</a:t>
            </a:r>
          </a:p>
        </p:txBody>
      </p:sp>
    </p:spTree>
    <p:extLst>
      <p:ext uri="{BB962C8B-B14F-4D97-AF65-F5344CB8AC3E}">
        <p14:creationId xmlns:p14="http://schemas.microsoft.com/office/powerpoint/2010/main" val="412311459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0D8786-1C7D-4B13-8DF0-AF8AA020DCFD}"/>
              </a:ext>
            </a:extLst>
          </p:cNvPr>
          <p:cNvSpPr>
            <a:spLocks noGrp="1"/>
          </p:cNvSpPr>
          <p:nvPr>
            <p:ph type="title"/>
          </p:nvPr>
        </p:nvSpPr>
        <p:spPr/>
        <p:txBody>
          <a:bodyPr>
            <a:normAutofit fontScale="90000"/>
          </a:bodyPr>
          <a:lstStyle/>
          <a:p>
            <a:r>
              <a:rPr lang="en-US" dirty="0"/>
              <a:t>TAMS Asset Inventory </a:t>
            </a:r>
            <a:br>
              <a:rPr lang="en-US" dirty="0"/>
            </a:br>
            <a:r>
              <a:rPr lang="en-US" dirty="0"/>
              <a:t>Counts</a:t>
            </a:r>
          </a:p>
        </p:txBody>
      </p:sp>
      <p:sp>
        <p:nvSpPr>
          <p:cNvPr id="4" name="Date Placeholder 3">
            <a:extLst>
              <a:ext uri="{FF2B5EF4-FFF2-40B4-BE49-F238E27FC236}">
                <a16:creationId xmlns:a16="http://schemas.microsoft.com/office/drawing/2014/main" id="{AAB804E5-F288-4C8D-B3A1-19B90E4FA90C}"/>
              </a:ext>
            </a:extLst>
          </p:cNvPr>
          <p:cNvSpPr>
            <a:spLocks noGrp="1"/>
          </p:cNvSpPr>
          <p:nvPr>
            <p:ph type="dt" sz="half" idx="10"/>
          </p:nvPr>
        </p:nvSpPr>
        <p:spPr/>
        <p:txBody>
          <a:bodyPr/>
          <a:lstStyle/>
          <a:p>
            <a:pPr>
              <a:defRPr/>
            </a:pPr>
            <a:fld id="{75EE598D-B1E4-4F02-B6C1-B85F62310C4B}" type="datetime1">
              <a:rPr lang="en-US" smtClean="0"/>
              <a:pPr>
                <a:defRPr/>
              </a:pPr>
              <a:t>12/16/2021</a:t>
            </a:fld>
            <a:endParaRPr lang="en-US" dirty="0"/>
          </a:p>
        </p:txBody>
      </p:sp>
      <p:sp>
        <p:nvSpPr>
          <p:cNvPr id="6" name="Slide Number Placeholder 5">
            <a:extLst>
              <a:ext uri="{FF2B5EF4-FFF2-40B4-BE49-F238E27FC236}">
                <a16:creationId xmlns:a16="http://schemas.microsoft.com/office/drawing/2014/main" id="{AE54EB74-3BE4-4954-9815-8BC93C4504C0}"/>
              </a:ext>
            </a:extLst>
          </p:cNvPr>
          <p:cNvSpPr>
            <a:spLocks noGrp="1"/>
          </p:cNvSpPr>
          <p:nvPr>
            <p:ph type="sldNum" sz="quarter" idx="12"/>
          </p:nvPr>
        </p:nvSpPr>
        <p:spPr/>
        <p:txBody>
          <a:bodyPr/>
          <a:lstStyle/>
          <a:p>
            <a:fld id="{798FBCBA-874B-4AA7-B555-2EE0AFB5176F}" type="slidenum">
              <a:rPr lang="en-US" altLang="en-US" smtClean="0"/>
              <a:pPr/>
              <a:t>4</a:t>
            </a:fld>
            <a:endParaRPr lang="en-US" altLang="en-US"/>
          </a:p>
        </p:txBody>
      </p:sp>
      <p:pic>
        <p:nvPicPr>
          <p:cNvPr id="5122" name="Picture 2">
            <a:extLst>
              <a:ext uri="{FF2B5EF4-FFF2-40B4-BE49-F238E27FC236}">
                <a16:creationId xmlns:a16="http://schemas.microsoft.com/office/drawing/2014/main" id="{841F03B4-9281-4115-9D17-52CEB6CEBC1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5116" y="1641439"/>
            <a:ext cx="2916084" cy="4560029"/>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a:extLst>
              <a:ext uri="{FF2B5EF4-FFF2-40B4-BE49-F238E27FC236}">
                <a16:creationId xmlns:a16="http://schemas.microsoft.com/office/drawing/2014/main" id="{8D196D7F-5D96-4F61-A012-E97D2D037803}"/>
              </a:ext>
            </a:extLst>
          </p:cNvPr>
          <p:cNvPicPr>
            <a:picLocks noChangeAspect="1"/>
          </p:cNvPicPr>
          <p:nvPr/>
        </p:nvPicPr>
        <p:blipFill>
          <a:blip r:embed="rId3"/>
          <a:stretch>
            <a:fillRect/>
          </a:stretch>
        </p:blipFill>
        <p:spPr>
          <a:xfrm>
            <a:off x="3021200" y="1989119"/>
            <a:ext cx="5848350" cy="3864668"/>
          </a:xfrm>
          <a:prstGeom prst="rect">
            <a:avLst/>
          </a:prstGeom>
        </p:spPr>
      </p:pic>
    </p:spTree>
    <p:extLst>
      <p:ext uri="{BB962C8B-B14F-4D97-AF65-F5344CB8AC3E}">
        <p14:creationId xmlns:p14="http://schemas.microsoft.com/office/powerpoint/2010/main" val="344202381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58E10D-9D98-4F77-B21C-8BE76AC734F9}"/>
              </a:ext>
            </a:extLst>
          </p:cNvPr>
          <p:cNvSpPr>
            <a:spLocks noGrp="1"/>
          </p:cNvSpPr>
          <p:nvPr>
            <p:ph type="title"/>
          </p:nvPr>
        </p:nvSpPr>
        <p:spPr>
          <a:xfrm>
            <a:off x="781050" y="224235"/>
            <a:ext cx="7886700" cy="914400"/>
          </a:xfrm>
        </p:spPr>
        <p:txBody>
          <a:bodyPr>
            <a:normAutofit fontScale="90000"/>
          </a:bodyPr>
          <a:lstStyle/>
          <a:p>
            <a:r>
              <a:rPr lang="en-US" sz="3600" dirty="0">
                <a:effectLst/>
                <a:latin typeface="Calibri" panose="020F0502020204030204" pitchFamily="34" charset="0"/>
              </a:rPr>
              <a:t>Performance Measures,</a:t>
            </a:r>
            <a:br>
              <a:rPr lang="en-US" sz="3600" dirty="0">
                <a:effectLst/>
                <a:latin typeface="Calibri" panose="020F0502020204030204" pitchFamily="34" charset="0"/>
              </a:rPr>
            </a:br>
            <a:r>
              <a:rPr lang="en-US" sz="3600" dirty="0">
                <a:effectLst/>
                <a:latin typeface="Calibri" panose="020F0502020204030204" pitchFamily="34" charset="0"/>
              </a:rPr>
              <a:t>Patching Demand &amp; Cost Analysis </a:t>
            </a:r>
            <a:br>
              <a:rPr lang="en-US" sz="3600" dirty="0">
                <a:effectLst/>
                <a:latin typeface="Calibri" panose="020F0502020204030204" pitchFamily="34" charset="0"/>
              </a:rPr>
            </a:br>
            <a:r>
              <a:rPr lang="en-US" sz="3600" dirty="0">
                <a:effectLst/>
                <a:latin typeface="Calibri" panose="020F0502020204030204" pitchFamily="34" charset="0"/>
              </a:rPr>
              <a:t>ArcGIS Model Builder</a:t>
            </a:r>
            <a:endParaRPr lang="en-US" dirty="0"/>
          </a:p>
        </p:txBody>
      </p:sp>
      <p:sp>
        <p:nvSpPr>
          <p:cNvPr id="4" name="Date Placeholder 3">
            <a:extLst>
              <a:ext uri="{FF2B5EF4-FFF2-40B4-BE49-F238E27FC236}">
                <a16:creationId xmlns:a16="http://schemas.microsoft.com/office/drawing/2014/main" id="{77870AB4-0164-41A1-9CC3-E62FB3F250F6}"/>
              </a:ext>
            </a:extLst>
          </p:cNvPr>
          <p:cNvSpPr>
            <a:spLocks noGrp="1"/>
          </p:cNvSpPr>
          <p:nvPr>
            <p:ph type="dt" sz="half" idx="10"/>
          </p:nvPr>
        </p:nvSpPr>
        <p:spPr/>
        <p:txBody>
          <a:bodyPr/>
          <a:lstStyle/>
          <a:p>
            <a:pPr>
              <a:defRPr/>
            </a:pPr>
            <a:fld id="{75EE598D-B1E4-4F02-B6C1-B85F62310C4B}" type="datetime1">
              <a:rPr lang="en-US" smtClean="0"/>
              <a:pPr>
                <a:defRPr/>
              </a:pPr>
              <a:t>12/16/2021</a:t>
            </a:fld>
            <a:endParaRPr lang="en-US" dirty="0"/>
          </a:p>
        </p:txBody>
      </p:sp>
      <p:sp>
        <p:nvSpPr>
          <p:cNvPr id="6" name="Slide Number Placeholder 5">
            <a:extLst>
              <a:ext uri="{FF2B5EF4-FFF2-40B4-BE49-F238E27FC236}">
                <a16:creationId xmlns:a16="http://schemas.microsoft.com/office/drawing/2014/main" id="{CC0F9648-E8E5-49F9-9871-9AFD636E88F0}"/>
              </a:ext>
            </a:extLst>
          </p:cNvPr>
          <p:cNvSpPr>
            <a:spLocks noGrp="1"/>
          </p:cNvSpPr>
          <p:nvPr>
            <p:ph type="sldNum" sz="quarter" idx="12"/>
          </p:nvPr>
        </p:nvSpPr>
        <p:spPr/>
        <p:txBody>
          <a:bodyPr/>
          <a:lstStyle/>
          <a:p>
            <a:fld id="{798FBCBA-874B-4AA7-B555-2EE0AFB5176F}" type="slidenum">
              <a:rPr lang="en-US" altLang="en-US" smtClean="0"/>
              <a:pPr/>
              <a:t>5</a:t>
            </a:fld>
            <a:endParaRPr lang="en-US" altLang="en-US"/>
          </a:p>
        </p:txBody>
      </p:sp>
      <p:pic>
        <p:nvPicPr>
          <p:cNvPr id="1026" name="Picture 2">
            <a:extLst>
              <a:ext uri="{FF2B5EF4-FFF2-40B4-BE49-F238E27FC236}">
                <a16:creationId xmlns:a16="http://schemas.microsoft.com/office/drawing/2014/main" id="{936A6527-EAF4-4DBE-8E97-158058C8AD37}"/>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628650" y="1782498"/>
            <a:ext cx="7620000" cy="42005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3891427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58E10D-9D98-4F77-B21C-8BE76AC734F9}"/>
              </a:ext>
            </a:extLst>
          </p:cNvPr>
          <p:cNvSpPr>
            <a:spLocks noGrp="1"/>
          </p:cNvSpPr>
          <p:nvPr>
            <p:ph type="title"/>
          </p:nvPr>
        </p:nvSpPr>
        <p:spPr>
          <a:xfrm>
            <a:off x="865716" y="376635"/>
            <a:ext cx="7886700" cy="914400"/>
          </a:xfrm>
        </p:spPr>
        <p:txBody>
          <a:bodyPr>
            <a:normAutofit fontScale="90000"/>
          </a:bodyPr>
          <a:lstStyle/>
          <a:p>
            <a:r>
              <a:rPr lang="en-US" sz="3600" dirty="0">
                <a:effectLst/>
                <a:latin typeface="Calibri" panose="020F0502020204030204" pitchFamily="34" charset="0"/>
              </a:rPr>
              <a:t>Results of</a:t>
            </a:r>
            <a:br>
              <a:rPr lang="en-US" sz="3600" dirty="0">
                <a:effectLst/>
                <a:latin typeface="Calibri" panose="020F0502020204030204" pitchFamily="34" charset="0"/>
              </a:rPr>
            </a:br>
            <a:r>
              <a:rPr lang="en-US" sz="3600" dirty="0">
                <a:effectLst/>
                <a:latin typeface="Calibri" panose="020F0502020204030204" pitchFamily="34" charset="0"/>
              </a:rPr>
              <a:t>Patching Cost Analysis </a:t>
            </a:r>
            <a:br>
              <a:rPr lang="en-US" sz="3600" dirty="0">
                <a:effectLst/>
                <a:latin typeface="Calibri" panose="020F0502020204030204" pitchFamily="34" charset="0"/>
              </a:rPr>
            </a:br>
            <a:endParaRPr lang="en-US" dirty="0"/>
          </a:p>
        </p:txBody>
      </p:sp>
      <p:sp>
        <p:nvSpPr>
          <p:cNvPr id="4" name="Date Placeholder 3">
            <a:extLst>
              <a:ext uri="{FF2B5EF4-FFF2-40B4-BE49-F238E27FC236}">
                <a16:creationId xmlns:a16="http://schemas.microsoft.com/office/drawing/2014/main" id="{77870AB4-0164-41A1-9CC3-E62FB3F250F6}"/>
              </a:ext>
            </a:extLst>
          </p:cNvPr>
          <p:cNvSpPr>
            <a:spLocks noGrp="1"/>
          </p:cNvSpPr>
          <p:nvPr>
            <p:ph type="dt" sz="half" idx="10"/>
          </p:nvPr>
        </p:nvSpPr>
        <p:spPr/>
        <p:txBody>
          <a:bodyPr/>
          <a:lstStyle/>
          <a:p>
            <a:pPr>
              <a:defRPr/>
            </a:pPr>
            <a:fld id="{75EE598D-B1E4-4F02-B6C1-B85F62310C4B}" type="datetime1">
              <a:rPr lang="en-US" smtClean="0"/>
              <a:pPr>
                <a:defRPr/>
              </a:pPr>
              <a:t>12/16/2021</a:t>
            </a:fld>
            <a:endParaRPr lang="en-US" dirty="0"/>
          </a:p>
        </p:txBody>
      </p:sp>
      <p:sp>
        <p:nvSpPr>
          <p:cNvPr id="6" name="Slide Number Placeholder 5">
            <a:extLst>
              <a:ext uri="{FF2B5EF4-FFF2-40B4-BE49-F238E27FC236}">
                <a16:creationId xmlns:a16="http://schemas.microsoft.com/office/drawing/2014/main" id="{CC0F9648-E8E5-49F9-9871-9AFD636E88F0}"/>
              </a:ext>
            </a:extLst>
          </p:cNvPr>
          <p:cNvSpPr>
            <a:spLocks noGrp="1"/>
          </p:cNvSpPr>
          <p:nvPr>
            <p:ph type="sldNum" sz="quarter" idx="12"/>
          </p:nvPr>
        </p:nvSpPr>
        <p:spPr/>
        <p:txBody>
          <a:bodyPr/>
          <a:lstStyle/>
          <a:p>
            <a:fld id="{798FBCBA-874B-4AA7-B555-2EE0AFB5176F}" type="slidenum">
              <a:rPr lang="en-US" altLang="en-US" smtClean="0"/>
              <a:pPr/>
              <a:t>6</a:t>
            </a:fld>
            <a:endParaRPr lang="en-US" altLang="en-US"/>
          </a:p>
        </p:txBody>
      </p:sp>
      <p:pic>
        <p:nvPicPr>
          <p:cNvPr id="7" name="Content Placeholder 6">
            <a:extLst>
              <a:ext uri="{FF2B5EF4-FFF2-40B4-BE49-F238E27FC236}">
                <a16:creationId xmlns:a16="http://schemas.microsoft.com/office/drawing/2014/main" id="{2861DDDA-393D-4596-ABD6-10B77DE4B778}"/>
              </a:ext>
            </a:extLst>
          </p:cNvPr>
          <p:cNvPicPr>
            <a:picLocks noGrp="1" noChangeAspect="1"/>
          </p:cNvPicPr>
          <p:nvPr>
            <p:ph idx="1"/>
          </p:nvPr>
        </p:nvPicPr>
        <p:blipFill>
          <a:blip r:embed="rId3"/>
          <a:stretch>
            <a:fillRect/>
          </a:stretch>
        </p:blipFill>
        <p:spPr>
          <a:xfrm>
            <a:off x="1358527" y="1605491"/>
            <a:ext cx="6426946" cy="4530725"/>
          </a:xfrm>
        </p:spPr>
      </p:pic>
    </p:spTree>
    <p:extLst>
      <p:ext uri="{BB962C8B-B14F-4D97-AF65-F5344CB8AC3E}">
        <p14:creationId xmlns:p14="http://schemas.microsoft.com/office/powerpoint/2010/main" val="217210437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FB5872-9712-49FC-805C-832CB6E0DEC4}"/>
              </a:ext>
            </a:extLst>
          </p:cNvPr>
          <p:cNvSpPr>
            <a:spLocks noGrp="1"/>
          </p:cNvSpPr>
          <p:nvPr>
            <p:ph type="title"/>
          </p:nvPr>
        </p:nvSpPr>
        <p:spPr>
          <a:xfrm>
            <a:off x="1003124" y="181697"/>
            <a:ext cx="7886700" cy="914400"/>
          </a:xfrm>
        </p:spPr>
        <p:txBody>
          <a:bodyPr>
            <a:normAutofit fontScale="90000"/>
          </a:bodyPr>
          <a:lstStyle/>
          <a:p>
            <a:r>
              <a:rPr lang="en-US" dirty="0"/>
              <a:t>Performance Measures </a:t>
            </a:r>
            <a:br>
              <a:rPr lang="en-US" dirty="0"/>
            </a:br>
            <a:r>
              <a:rPr lang="en-US" dirty="0"/>
              <a:t>Crack Filling Work Demand</a:t>
            </a:r>
            <a:br>
              <a:rPr lang="en-US" dirty="0"/>
            </a:br>
            <a:r>
              <a:rPr lang="en-US" dirty="0"/>
              <a:t>ArcGIS Model Builder</a:t>
            </a:r>
          </a:p>
        </p:txBody>
      </p:sp>
      <p:sp>
        <p:nvSpPr>
          <p:cNvPr id="3" name="Content Placeholder 2">
            <a:extLst>
              <a:ext uri="{FF2B5EF4-FFF2-40B4-BE49-F238E27FC236}">
                <a16:creationId xmlns:a16="http://schemas.microsoft.com/office/drawing/2014/main" id="{C22C2F14-AC7C-468D-A8BA-D56604E5EE1A}"/>
              </a:ext>
            </a:extLst>
          </p:cNvPr>
          <p:cNvSpPr>
            <a:spLocks noGrp="1"/>
          </p:cNvSpPr>
          <p:nvPr>
            <p:ph idx="1"/>
          </p:nvPr>
        </p:nvSpPr>
        <p:spPr/>
        <p:txBody>
          <a:bodyPr/>
          <a:lstStyle/>
          <a:p>
            <a:r>
              <a:rPr lang="en-US" dirty="0"/>
              <a:t>Josh</a:t>
            </a:r>
          </a:p>
        </p:txBody>
      </p:sp>
      <p:sp>
        <p:nvSpPr>
          <p:cNvPr id="4" name="Date Placeholder 3">
            <a:extLst>
              <a:ext uri="{FF2B5EF4-FFF2-40B4-BE49-F238E27FC236}">
                <a16:creationId xmlns:a16="http://schemas.microsoft.com/office/drawing/2014/main" id="{8949D875-1BE8-4162-BED9-1EF887B095A1}"/>
              </a:ext>
            </a:extLst>
          </p:cNvPr>
          <p:cNvSpPr>
            <a:spLocks noGrp="1"/>
          </p:cNvSpPr>
          <p:nvPr>
            <p:ph type="dt" sz="half" idx="10"/>
          </p:nvPr>
        </p:nvSpPr>
        <p:spPr/>
        <p:txBody>
          <a:bodyPr/>
          <a:lstStyle/>
          <a:p>
            <a:fld id="{824D5D47-1752-4D84-8BFB-C2F71A34C932}" type="datetime1">
              <a:rPr lang="en-US" smtClean="0"/>
              <a:t>12/16/2021</a:t>
            </a:fld>
            <a:endParaRPr lang="en-US" dirty="0"/>
          </a:p>
        </p:txBody>
      </p:sp>
      <p:sp>
        <p:nvSpPr>
          <p:cNvPr id="5" name="Footer Placeholder 4">
            <a:extLst>
              <a:ext uri="{FF2B5EF4-FFF2-40B4-BE49-F238E27FC236}">
                <a16:creationId xmlns:a16="http://schemas.microsoft.com/office/drawing/2014/main" id="{EED563BD-78A2-41BE-A964-19248425BE56}"/>
              </a:ext>
            </a:extLst>
          </p:cNvPr>
          <p:cNvSpPr>
            <a:spLocks noGrp="1"/>
          </p:cNvSpPr>
          <p:nvPr>
            <p:ph type="ftr" sz="quarter" idx="3"/>
          </p:nvPr>
        </p:nvSpPr>
        <p:spPr>
          <a:xfrm>
            <a:off x="3302177" y="6356349"/>
            <a:ext cx="5587647" cy="365125"/>
          </a:xfrm>
          <a:prstGeom prst="rect">
            <a:avLst/>
          </a:prstGeom>
        </p:spPr>
        <p:txBody>
          <a:bodyPr anchor="ctr"/>
          <a:lstStyle>
            <a:defPPr>
              <a:defRPr lang="en-US"/>
            </a:defPPr>
            <a:lvl1pPr marL="0" algn="ctr" defTabSz="914400" rtl="0" eaLnBrk="1" latinLnBrk="0" hangingPunct="1">
              <a:defRPr sz="1200"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t>mndot.gov</a:t>
            </a:r>
            <a:endParaRPr lang="en-US" dirty="0"/>
          </a:p>
        </p:txBody>
      </p:sp>
      <p:sp>
        <p:nvSpPr>
          <p:cNvPr id="6" name="Slide Number Placeholder 5">
            <a:extLst>
              <a:ext uri="{FF2B5EF4-FFF2-40B4-BE49-F238E27FC236}">
                <a16:creationId xmlns:a16="http://schemas.microsoft.com/office/drawing/2014/main" id="{457C2BF9-579F-4D66-9DF0-BFF7755FCAB0}"/>
              </a:ext>
            </a:extLst>
          </p:cNvPr>
          <p:cNvSpPr>
            <a:spLocks noGrp="1"/>
          </p:cNvSpPr>
          <p:nvPr>
            <p:ph type="sldNum" sz="quarter" idx="12"/>
          </p:nvPr>
        </p:nvSpPr>
        <p:spPr/>
        <p:txBody>
          <a:bodyPr/>
          <a:lstStyle/>
          <a:p>
            <a:fld id="{48F63A3B-78C7-47BE-AE5E-E10140E04643}" type="slidenum">
              <a:rPr lang="en-US" smtClean="0"/>
              <a:t>7</a:t>
            </a:fld>
            <a:endParaRPr lang="en-US" dirty="0"/>
          </a:p>
        </p:txBody>
      </p:sp>
      <p:pic>
        <p:nvPicPr>
          <p:cNvPr id="8" name="Picture 7">
            <a:extLst>
              <a:ext uri="{FF2B5EF4-FFF2-40B4-BE49-F238E27FC236}">
                <a16:creationId xmlns:a16="http://schemas.microsoft.com/office/drawing/2014/main" id="{ACA599B6-1F1B-49BC-A846-424491A9A236}"/>
              </a:ext>
            </a:extLst>
          </p:cNvPr>
          <p:cNvPicPr>
            <a:picLocks noChangeAspect="1"/>
          </p:cNvPicPr>
          <p:nvPr/>
        </p:nvPicPr>
        <p:blipFill>
          <a:blip r:embed="rId2"/>
          <a:stretch>
            <a:fillRect/>
          </a:stretch>
        </p:blipFill>
        <p:spPr>
          <a:xfrm>
            <a:off x="408" y="1339273"/>
            <a:ext cx="9143593" cy="4860773"/>
          </a:xfrm>
          <a:prstGeom prst="rect">
            <a:avLst/>
          </a:prstGeom>
        </p:spPr>
      </p:pic>
    </p:spTree>
    <p:extLst>
      <p:ext uri="{BB962C8B-B14F-4D97-AF65-F5344CB8AC3E}">
        <p14:creationId xmlns:p14="http://schemas.microsoft.com/office/powerpoint/2010/main" val="35787141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E3E4CB-4B2F-4052-8E1F-D7DD00367A58}"/>
              </a:ext>
            </a:extLst>
          </p:cNvPr>
          <p:cNvSpPr>
            <a:spLocks noGrp="1"/>
          </p:cNvSpPr>
          <p:nvPr>
            <p:ph type="title"/>
          </p:nvPr>
        </p:nvSpPr>
        <p:spPr/>
        <p:txBody>
          <a:bodyPr/>
          <a:lstStyle/>
          <a:p>
            <a:r>
              <a:rPr lang="en-US" dirty="0"/>
              <a:t>Dashboard Demo AGOL</a:t>
            </a:r>
          </a:p>
        </p:txBody>
      </p:sp>
      <p:sp>
        <p:nvSpPr>
          <p:cNvPr id="3" name="Content Placeholder 2">
            <a:extLst>
              <a:ext uri="{FF2B5EF4-FFF2-40B4-BE49-F238E27FC236}">
                <a16:creationId xmlns:a16="http://schemas.microsoft.com/office/drawing/2014/main" id="{0FA386E6-07AE-4F21-ADE2-8C6392B96744}"/>
              </a:ext>
            </a:extLst>
          </p:cNvPr>
          <p:cNvSpPr>
            <a:spLocks noGrp="1"/>
          </p:cNvSpPr>
          <p:nvPr>
            <p:ph idx="1"/>
          </p:nvPr>
        </p:nvSpPr>
        <p:spPr>
          <a:xfrm>
            <a:off x="-321098" y="1448064"/>
            <a:ext cx="8957098" cy="4351338"/>
          </a:xfrm>
        </p:spPr>
        <p:txBody>
          <a:bodyPr/>
          <a:lstStyle/>
          <a:p>
            <a:pPr marL="685800" marR="0">
              <a:spcBef>
                <a:spcPts val="0"/>
              </a:spcBef>
              <a:spcAft>
                <a:spcPts val="0"/>
              </a:spcAft>
            </a:pPr>
            <a:r>
              <a:rPr lang="en-US" sz="1800" dirty="0">
                <a:effectLst/>
                <a:latin typeface="Calibri" panose="020F0502020204030204" pitchFamily="34" charset="0"/>
              </a:rPr>
              <a:t>Signals Dashboard in ArcGIS Online</a:t>
            </a:r>
            <a:endParaRPr lang="en-US" sz="1800" dirty="0">
              <a:latin typeface="Calibri" panose="020F0502020204030204" pitchFamily="34" charset="0"/>
            </a:endParaRPr>
          </a:p>
          <a:p>
            <a:pPr marL="685800" marR="0">
              <a:spcBef>
                <a:spcPts val="0"/>
              </a:spcBef>
              <a:spcAft>
                <a:spcPts val="0"/>
              </a:spcAft>
            </a:pPr>
            <a:r>
              <a:rPr lang="en-US" sz="1800" dirty="0">
                <a:effectLst/>
                <a:latin typeface="Calibri" panose="020F0502020204030204" pitchFamily="34" charset="0"/>
              </a:rPr>
              <a:t>Under Development: Lighting Dashboard and ITS Dashboard</a:t>
            </a:r>
          </a:p>
          <a:p>
            <a:endParaRPr lang="en-US" dirty="0"/>
          </a:p>
        </p:txBody>
      </p:sp>
      <p:sp>
        <p:nvSpPr>
          <p:cNvPr id="4" name="Date Placeholder 3">
            <a:extLst>
              <a:ext uri="{FF2B5EF4-FFF2-40B4-BE49-F238E27FC236}">
                <a16:creationId xmlns:a16="http://schemas.microsoft.com/office/drawing/2014/main" id="{181CE0F3-BEBE-418E-AE5C-02BDCB307CD7}"/>
              </a:ext>
            </a:extLst>
          </p:cNvPr>
          <p:cNvSpPr>
            <a:spLocks noGrp="1"/>
          </p:cNvSpPr>
          <p:nvPr>
            <p:ph type="dt" sz="half" idx="10"/>
          </p:nvPr>
        </p:nvSpPr>
        <p:spPr/>
        <p:txBody>
          <a:bodyPr/>
          <a:lstStyle/>
          <a:p>
            <a:pPr>
              <a:defRPr/>
            </a:pPr>
            <a:fld id="{75EE598D-B1E4-4F02-B6C1-B85F62310C4B}" type="datetime1">
              <a:rPr lang="en-US" smtClean="0"/>
              <a:pPr>
                <a:defRPr/>
              </a:pPr>
              <a:t>12/16/2021</a:t>
            </a:fld>
            <a:endParaRPr lang="en-US" dirty="0"/>
          </a:p>
        </p:txBody>
      </p:sp>
      <p:sp>
        <p:nvSpPr>
          <p:cNvPr id="6" name="Slide Number Placeholder 5">
            <a:extLst>
              <a:ext uri="{FF2B5EF4-FFF2-40B4-BE49-F238E27FC236}">
                <a16:creationId xmlns:a16="http://schemas.microsoft.com/office/drawing/2014/main" id="{08B0FFB5-BC20-421F-8B64-57779D5ED413}"/>
              </a:ext>
            </a:extLst>
          </p:cNvPr>
          <p:cNvSpPr>
            <a:spLocks noGrp="1"/>
          </p:cNvSpPr>
          <p:nvPr>
            <p:ph type="sldNum" sz="quarter" idx="12"/>
          </p:nvPr>
        </p:nvSpPr>
        <p:spPr/>
        <p:txBody>
          <a:bodyPr/>
          <a:lstStyle/>
          <a:p>
            <a:fld id="{798FBCBA-874B-4AA7-B555-2EE0AFB5176F}" type="slidenum">
              <a:rPr lang="en-US" altLang="en-US" smtClean="0"/>
              <a:pPr/>
              <a:t>8</a:t>
            </a:fld>
            <a:endParaRPr lang="en-US" altLang="en-US"/>
          </a:p>
        </p:txBody>
      </p:sp>
      <p:pic>
        <p:nvPicPr>
          <p:cNvPr id="3074" name="Picture 2">
            <a:extLst>
              <a:ext uri="{FF2B5EF4-FFF2-40B4-BE49-F238E27FC236}">
                <a16:creationId xmlns:a16="http://schemas.microsoft.com/office/drawing/2014/main" id="{D81999CB-71AB-4914-B612-A2567ED1FA4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67781" y="2280017"/>
            <a:ext cx="7571369" cy="425889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6249866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Title 1"/>
          <p:cNvSpPr>
            <a:spLocks noGrp="1"/>
          </p:cNvSpPr>
          <p:nvPr>
            <p:ph type="title"/>
          </p:nvPr>
        </p:nvSpPr>
        <p:spPr>
          <a:solidFill>
            <a:srgbClr val="003865"/>
          </a:solidFill>
        </p:spPr>
        <p:txBody>
          <a:bodyPr>
            <a:normAutofit/>
          </a:bodyPr>
          <a:lstStyle/>
          <a:p>
            <a:pPr eaLnBrk="1" hangingPunct="1"/>
            <a:r>
              <a:rPr lang="en-US" altLang="en-US" dirty="0"/>
              <a:t>Damage Restitution Reporting</a:t>
            </a:r>
          </a:p>
        </p:txBody>
      </p:sp>
      <p:sp>
        <p:nvSpPr>
          <p:cNvPr id="70660" name="Slide Number Placeholder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spcBef>
                <a:spcPts val="750"/>
              </a:spcBef>
              <a:spcAft>
                <a:spcPts val="750"/>
              </a:spcAft>
              <a:buClr>
                <a:schemeClr val="accent1"/>
              </a:buClr>
              <a:buFont typeface="Arial" panose="020B0604020202020204" pitchFamily="34" charset="0"/>
              <a:buChar char="•"/>
              <a:defRPr sz="1875">
                <a:solidFill>
                  <a:schemeClr val="tx1"/>
                </a:solidFill>
                <a:latin typeface="Calibri" panose="020F0502020204030204" pitchFamily="34" charset="0"/>
              </a:defRPr>
            </a:lvl1pPr>
            <a:lvl2pPr marL="557213" indent="-214313">
              <a:spcBef>
                <a:spcPts val="375"/>
              </a:spcBef>
              <a:spcAft>
                <a:spcPts val="750"/>
              </a:spcAft>
              <a:buClr>
                <a:schemeClr val="accent1"/>
              </a:buClr>
              <a:buFont typeface="Arial" panose="020B0604020202020204" pitchFamily="34" charset="0"/>
              <a:buChar char="•"/>
              <a:defRPr sz="1575">
                <a:solidFill>
                  <a:schemeClr val="tx1"/>
                </a:solidFill>
                <a:latin typeface="Calibri" panose="020F0502020204030204" pitchFamily="34" charset="0"/>
              </a:defRPr>
            </a:lvl2pPr>
            <a:lvl3pPr marL="857250" indent="-171450">
              <a:spcBef>
                <a:spcPts val="375"/>
              </a:spcBef>
              <a:spcAft>
                <a:spcPts val="750"/>
              </a:spcAft>
              <a:buClr>
                <a:schemeClr val="accent1"/>
              </a:buClr>
              <a:buFont typeface="Arial" panose="020B0604020202020204" pitchFamily="34" charset="0"/>
              <a:buChar char="•"/>
              <a:defRPr sz="1275">
                <a:solidFill>
                  <a:schemeClr val="tx1"/>
                </a:solidFill>
                <a:latin typeface="Calibri" panose="020F0502020204030204" pitchFamily="34" charset="0"/>
              </a:defRPr>
            </a:lvl3pPr>
            <a:lvl4pPr marL="1200150" indent="-171450">
              <a:spcBef>
                <a:spcPts val="375"/>
              </a:spcBef>
              <a:spcAft>
                <a:spcPts val="750"/>
              </a:spcAft>
              <a:buClr>
                <a:schemeClr val="accent1"/>
              </a:buClr>
              <a:buFont typeface="Arial" panose="020B0604020202020204" pitchFamily="34" charset="0"/>
              <a:buChar char="•"/>
              <a:defRPr sz="1275">
                <a:solidFill>
                  <a:schemeClr val="tx1"/>
                </a:solidFill>
                <a:latin typeface="Calibri" panose="020F0502020204030204" pitchFamily="34" charset="0"/>
              </a:defRPr>
            </a:lvl4pPr>
            <a:lvl5pPr marL="1543050" indent="-171450">
              <a:spcBef>
                <a:spcPts val="375"/>
              </a:spcBef>
              <a:spcAft>
                <a:spcPts val="750"/>
              </a:spcAft>
              <a:buClr>
                <a:schemeClr val="accent1"/>
              </a:buClr>
              <a:buFont typeface="Arial" panose="020B0604020202020204" pitchFamily="34" charset="0"/>
              <a:buChar char="•"/>
              <a:defRPr sz="1275">
                <a:solidFill>
                  <a:schemeClr val="tx1"/>
                </a:solidFill>
                <a:latin typeface="Calibri" panose="020F0502020204030204" pitchFamily="34" charset="0"/>
              </a:defRPr>
            </a:lvl5pPr>
            <a:lvl6pPr marL="1885950" indent="-171450" eaLnBrk="0" fontAlgn="base" hangingPunct="0">
              <a:spcBef>
                <a:spcPts val="375"/>
              </a:spcBef>
              <a:spcAft>
                <a:spcPts val="750"/>
              </a:spcAft>
              <a:buClr>
                <a:schemeClr val="accent1"/>
              </a:buClr>
              <a:buFont typeface="Arial" panose="020B0604020202020204" pitchFamily="34" charset="0"/>
              <a:buChar char="•"/>
              <a:defRPr sz="1275">
                <a:solidFill>
                  <a:schemeClr val="tx1"/>
                </a:solidFill>
                <a:latin typeface="Calibri" panose="020F0502020204030204" pitchFamily="34" charset="0"/>
              </a:defRPr>
            </a:lvl6pPr>
            <a:lvl7pPr marL="2228850" indent="-171450" eaLnBrk="0" fontAlgn="base" hangingPunct="0">
              <a:spcBef>
                <a:spcPts val="375"/>
              </a:spcBef>
              <a:spcAft>
                <a:spcPts val="750"/>
              </a:spcAft>
              <a:buClr>
                <a:schemeClr val="accent1"/>
              </a:buClr>
              <a:buFont typeface="Arial" panose="020B0604020202020204" pitchFamily="34" charset="0"/>
              <a:buChar char="•"/>
              <a:defRPr sz="1275">
                <a:solidFill>
                  <a:schemeClr val="tx1"/>
                </a:solidFill>
                <a:latin typeface="Calibri" panose="020F0502020204030204" pitchFamily="34" charset="0"/>
              </a:defRPr>
            </a:lvl7pPr>
            <a:lvl8pPr marL="2571750" indent="-171450" eaLnBrk="0" fontAlgn="base" hangingPunct="0">
              <a:spcBef>
                <a:spcPts val="375"/>
              </a:spcBef>
              <a:spcAft>
                <a:spcPts val="750"/>
              </a:spcAft>
              <a:buClr>
                <a:schemeClr val="accent1"/>
              </a:buClr>
              <a:buFont typeface="Arial" panose="020B0604020202020204" pitchFamily="34" charset="0"/>
              <a:buChar char="•"/>
              <a:defRPr sz="1275">
                <a:solidFill>
                  <a:schemeClr val="tx1"/>
                </a:solidFill>
                <a:latin typeface="Calibri" panose="020F0502020204030204" pitchFamily="34" charset="0"/>
              </a:defRPr>
            </a:lvl8pPr>
            <a:lvl9pPr marL="2914650" indent="-171450" eaLnBrk="0" fontAlgn="base" hangingPunct="0">
              <a:spcBef>
                <a:spcPts val="375"/>
              </a:spcBef>
              <a:spcAft>
                <a:spcPts val="750"/>
              </a:spcAft>
              <a:buClr>
                <a:schemeClr val="accent1"/>
              </a:buClr>
              <a:buFont typeface="Arial" panose="020B0604020202020204" pitchFamily="34" charset="0"/>
              <a:buChar char="•"/>
              <a:defRPr sz="1275">
                <a:solidFill>
                  <a:schemeClr val="tx1"/>
                </a:solidFill>
                <a:latin typeface="Calibri" panose="020F0502020204030204" pitchFamily="34" charset="0"/>
              </a:defRPr>
            </a:lvl9pPr>
          </a:lstStyle>
          <a:p>
            <a:pPr fontAlgn="base">
              <a:spcBef>
                <a:spcPct val="0"/>
              </a:spcBef>
              <a:spcAft>
                <a:spcPct val="0"/>
              </a:spcAft>
              <a:buClrTx/>
              <a:buFontTx/>
              <a:buNone/>
            </a:pPr>
            <a:fld id="{FA3D91F8-F84B-4E0E-BE7C-834AB65AD3D2}" type="slidenum">
              <a:rPr lang="en-US" altLang="en-US" sz="900">
                <a:solidFill>
                  <a:schemeClr val="tx2"/>
                </a:solidFill>
              </a:rPr>
              <a:pPr fontAlgn="base">
                <a:spcBef>
                  <a:spcPct val="0"/>
                </a:spcBef>
                <a:spcAft>
                  <a:spcPct val="0"/>
                </a:spcAft>
                <a:buClrTx/>
                <a:buFontTx/>
                <a:buNone/>
              </a:pPr>
              <a:t>9</a:t>
            </a:fld>
            <a:endParaRPr lang="en-US" altLang="en-US" sz="900" dirty="0">
              <a:solidFill>
                <a:schemeClr val="tx2"/>
              </a:solidFill>
            </a:endParaRPr>
          </a:p>
        </p:txBody>
      </p:sp>
      <p:pic>
        <p:nvPicPr>
          <p:cNvPr id="4" name="Picture 3">
            <a:extLst>
              <a:ext uri="{FF2B5EF4-FFF2-40B4-BE49-F238E27FC236}">
                <a16:creationId xmlns:a16="http://schemas.microsoft.com/office/drawing/2014/main" id="{4CBF5164-78C8-4AB7-B2F7-0DD9510CB9AC}"/>
              </a:ext>
            </a:extLst>
          </p:cNvPr>
          <p:cNvPicPr>
            <a:picLocks noChangeAspect="1"/>
          </p:cNvPicPr>
          <p:nvPr/>
        </p:nvPicPr>
        <p:blipFill>
          <a:blip r:embed="rId3"/>
          <a:stretch>
            <a:fillRect/>
          </a:stretch>
        </p:blipFill>
        <p:spPr>
          <a:xfrm>
            <a:off x="14857" y="1322173"/>
            <a:ext cx="9114286" cy="5535826"/>
          </a:xfrm>
          <a:prstGeom prst="rect">
            <a:avLst/>
          </a:prstGeom>
        </p:spPr>
      </p:pic>
    </p:spTree>
    <p:extLst>
      <p:ext uri="{BB962C8B-B14F-4D97-AF65-F5344CB8AC3E}">
        <p14:creationId xmlns:p14="http://schemas.microsoft.com/office/powerpoint/2010/main" val="35444450"/>
      </p:ext>
    </p:extLst>
  </p:cSld>
  <p:clrMapOvr>
    <a:masterClrMapping/>
  </p:clrMapOvr>
</p:sld>
</file>

<file path=ppt/theme/theme1.xml><?xml version="1.0" encoding="utf-8"?>
<a:theme xmlns:a="http://schemas.openxmlformats.org/drawingml/2006/main" name="MN.IT">
  <a:themeElements>
    <a:clrScheme name="Minnesota Brand Colors">
      <a:dk1>
        <a:srgbClr val="003865"/>
      </a:dk1>
      <a:lt1>
        <a:srgbClr val="FFFFFF"/>
      </a:lt1>
      <a:dk2>
        <a:srgbClr val="000000"/>
      </a:dk2>
      <a:lt2>
        <a:srgbClr val="DDDDDA"/>
      </a:lt2>
      <a:accent1>
        <a:srgbClr val="003865"/>
      </a:accent1>
      <a:accent2>
        <a:srgbClr val="78BE21"/>
      </a:accent2>
      <a:accent3>
        <a:srgbClr val="008EAA"/>
      </a:accent3>
      <a:accent4>
        <a:srgbClr val="8D3F2B"/>
      </a:accent4>
      <a:accent5>
        <a:srgbClr val="0D5257"/>
      </a:accent5>
      <a:accent6>
        <a:srgbClr val="5D295F"/>
      </a:accent6>
      <a:hlink>
        <a:srgbClr val="0563C1"/>
      </a:hlink>
      <a:folHlink>
        <a:srgbClr val="5D295F"/>
      </a:folHlink>
    </a:clrScheme>
    <a:fontScheme name="MN Secondary Fonts">
      <a:majorFont>
        <a:latin typeface="Calibri"/>
        <a:ea typeface=""/>
        <a:cs typeface=""/>
      </a:majorFont>
      <a:minorFont>
        <a:latin typeface="Calibri"/>
        <a:ea typeface=""/>
        <a:cs typeface=""/>
      </a:minorFont>
    </a:fontScheme>
    <a:fmtScheme name="Subtle Solids">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MN.IT" id="{43004C98-5B53-4D58-92B4-D334E886AB92}" vid="{BCC84AB3-760B-4B29-9458-5FA6845EC3C2}"/>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90DFDE64AAE0974A8908DD3553DDBF03" ma:contentTypeVersion="0" ma:contentTypeDescription="Create a new document." ma:contentTypeScope="" ma:versionID="46a287b4c15f326c72e9d063441dc05c">
  <xsd:schema xmlns:xsd="http://www.w3.org/2001/XMLSchema" xmlns:xs="http://www.w3.org/2001/XMLSchema" xmlns:p="http://schemas.microsoft.com/office/2006/metadata/properties" targetNamespace="http://schemas.microsoft.com/office/2006/metadata/properties" ma:root="true" ma:fieldsID="1b05d82d297216baf5b26c55225140df">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F1B02A75-BCB0-4986-B381-502234F6C71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emplate>MN.IT</Template>
  <TotalTime>21466</TotalTime>
  <Words>1179</Words>
  <Application>Microsoft Office PowerPoint</Application>
  <PresentationFormat>On-screen Show (4:3)</PresentationFormat>
  <Paragraphs>184</Paragraphs>
  <Slides>24</Slides>
  <Notes>12</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24</vt:i4>
      </vt:variant>
    </vt:vector>
  </HeadingPairs>
  <TitlesOfParts>
    <vt:vector size="32" baseType="lpstr">
      <vt:lpstr>Arial</vt:lpstr>
      <vt:lpstr>Calibri</vt:lpstr>
      <vt:lpstr>Courier New</vt:lpstr>
      <vt:lpstr>NeueHaasGroteskText Std</vt:lpstr>
      <vt:lpstr>Symbol</vt:lpstr>
      <vt:lpstr>Times New Roman</vt:lpstr>
      <vt:lpstr>Wingdings</vt:lpstr>
      <vt:lpstr>MN.IT</vt:lpstr>
      <vt:lpstr>TAMS/Asset Management Reporting &amp; Analytics products</vt:lpstr>
      <vt:lpstr>Introduction</vt:lpstr>
      <vt:lpstr>Transportation Asset Management System  Ancillary Assets</vt:lpstr>
      <vt:lpstr>TAMS Asset Inventory  Counts</vt:lpstr>
      <vt:lpstr>Performance Measures, Patching Demand &amp; Cost Analysis  ArcGIS Model Builder</vt:lpstr>
      <vt:lpstr>Results of Patching Cost Analysis  </vt:lpstr>
      <vt:lpstr>Performance Measures  Crack Filling Work Demand ArcGIS Model Builder</vt:lpstr>
      <vt:lpstr>Dashboard Demo AGOL</vt:lpstr>
      <vt:lpstr>Damage Restitution Reporting</vt:lpstr>
      <vt:lpstr>COVID Equipment Impact Report</vt:lpstr>
      <vt:lpstr>Dashboard Demo TAMS</vt:lpstr>
      <vt:lpstr>Metro District Superintendent  Annual Report Out</vt:lpstr>
      <vt:lpstr>Metro District Superintendent  Annual Report Out</vt:lpstr>
      <vt:lpstr>Metro District Maintenance Monthly Report Out</vt:lpstr>
      <vt:lpstr>Utilization Trends Graphed – Patterns pop out</vt:lpstr>
      <vt:lpstr>Utilization Trends – by Truck Station by Employee</vt:lpstr>
      <vt:lpstr>ESS Maintenance Needs TAMS Inspection Project</vt:lpstr>
      <vt:lpstr>ESS Maintenance Needs TAMS Inspection Project</vt:lpstr>
      <vt:lpstr>ESS TAMS Analysis Status of The Project</vt:lpstr>
      <vt:lpstr>TAMS Asset Data  Using Georilla as a Tool</vt:lpstr>
      <vt:lpstr>Page 1, The Assets</vt:lpstr>
      <vt:lpstr>Utilizing TAMS Performance Measures</vt:lpstr>
      <vt:lpstr>Maintenance Performance Measures LOS Results</vt:lpstr>
      <vt:lpstr>Outcomes</vt:lpstr>
    </vt:vector>
  </TitlesOfParts>
  <Company>State of Minnesota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State of Minnesota Sample PowerPoint Template</dc:title>
  <dc:subject>PowerPoint Template</dc:subject>
  <dc:creator>MN.IT Services Communications</dc:creator>
  <cp:keywords>PowerPoint, Template</cp:keywords>
  <dc:description>Version 1.1, Released 8-2016</dc:description>
  <cp:lastModifiedBy>Solsrud, David (DOT)</cp:lastModifiedBy>
  <cp:revision>946</cp:revision>
  <cp:lastPrinted>2017-05-22T13:45:22Z</cp:lastPrinted>
  <dcterms:created xsi:type="dcterms:W3CDTF">2016-01-06T16:54:03Z</dcterms:created>
  <dcterms:modified xsi:type="dcterms:W3CDTF">2021-12-16T17:39:15Z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0x01010090DFDE64AAE0974A8908DD3553DDBF03</vt:lpwstr>
  </property>
</Properties>
</file>