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2"/>
  </p:sldMasterIdLst>
  <p:notesMasterIdLst>
    <p:notesMasterId r:id="rId16"/>
  </p:notesMasterIdLst>
  <p:handoutMasterIdLst>
    <p:handoutMasterId r:id="rId17"/>
  </p:handoutMasterIdLst>
  <p:sldIdLst>
    <p:sldId id="562" r:id="rId3"/>
    <p:sldId id="564" r:id="rId4"/>
    <p:sldId id="565" r:id="rId5"/>
    <p:sldId id="566" r:id="rId6"/>
    <p:sldId id="567" r:id="rId7"/>
    <p:sldId id="568" r:id="rId8"/>
    <p:sldId id="569" r:id="rId9"/>
    <p:sldId id="570" r:id="rId10"/>
    <p:sldId id="571" r:id="rId11"/>
    <p:sldId id="572" r:id="rId12"/>
    <p:sldId id="573" r:id="rId13"/>
    <p:sldId id="574" r:id="rId14"/>
    <p:sldId id="575" r:id="rId1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Allen" initials="BA"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10E"/>
    <a:srgbClr val="003865"/>
    <a:srgbClr val="000000"/>
    <a:srgbClr val="78BE21"/>
    <a:srgbClr val="0D0D0D"/>
    <a:srgbClr val="E8E8E8"/>
    <a:srgbClr val="B20738"/>
    <a:srgbClr val="00A3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4752" autoAdjust="0"/>
  </p:normalViewPr>
  <p:slideViewPr>
    <p:cSldViewPr snapToGrid="0">
      <p:cViewPr varScale="1">
        <p:scale>
          <a:sx n="72" d="100"/>
          <a:sy n="72" d="100"/>
        </p:scale>
        <p:origin x="96" y="5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3" d="100"/>
          <a:sy n="63" d="100"/>
        </p:scale>
        <p:origin x="166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200A11-1D7F-43D0-9421-0CC52709FA5E}"/>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NeueHaasGroteskText Std" panose="020B05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9762A7A9-2F0F-4422-922F-3A5D6EC69958}"/>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NeueHaasGroteskText Std" panose="020B0504020202020204" pitchFamily="34" charset="0"/>
              </a:defRPr>
            </a:lvl1pPr>
          </a:lstStyle>
          <a:p>
            <a:pPr>
              <a:defRPr/>
            </a:pPr>
            <a:fld id="{C916086D-780F-4B18-9265-255AA309849C}" type="datetimeFigureOut">
              <a:rPr lang="en-US"/>
              <a:pPr>
                <a:defRPr/>
              </a:pPr>
              <a:t>4/12/2021</a:t>
            </a:fld>
            <a:endParaRPr lang="en-US" dirty="0"/>
          </a:p>
        </p:txBody>
      </p:sp>
      <p:sp>
        <p:nvSpPr>
          <p:cNvPr id="4" name="Footer Placeholder 3">
            <a:extLst>
              <a:ext uri="{FF2B5EF4-FFF2-40B4-BE49-F238E27FC236}">
                <a16:creationId xmlns:a16="http://schemas.microsoft.com/office/drawing/2014/main" id="{19355B06-64B5-4608-B289-74FA6BCE9449}"/>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NeueHaasGroteskText Std" panose="020B05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C047B6AD-5927-42D1-ADC4-AB04B69E079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NeueHaasGroteskText Std"/>
              </a:defRPr>
            </a:lvl1pPr>
          </a:lstStyle>
          <a:p>
            <a:pPr>
              <a:defRPr/>
            </a:pPr>
            <a:fld id="{614089D8-742A-46F2-9545-61B7CE9F7480}"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18729-8F94-4708-B695-D8E26D18FAEA}"/>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NeueHaasGroteskText Std" panose="020B05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8ADD2E0B-9128-4829-A1D1-0BAE16B67BE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NeueHaasGroteskText Std" panose="020B0504020202020204" pitchFamily="34" charset="0"/>
              </a:defRPr>
            </a:lvl1pPr>
          </a:lstStyle>
          <a:p>
            <a:pPr>
              <a:defRPr/>
            </a:pPr>
            <a:fld id="{FCF83BA7-2D78-4E04-B991-34FEB6D0B457}" type="datetimeFigureOut">
              <a:rPr lang="en-US"/>
              <a:pPr>
                <a:defRPr/>
              </a:pPr>
              <a:t>4/12/2021</a:t>
            </a:fld>
            <a:endParaRPr lang="en-US" dirty="0"/>
          </a:p>
        </p:txBody>
      </p:sp>
      <p:sp>
        <p:nvSpPr>
          <p:cNvPr id="4" name="Slide Image Placeholder 3">
            <a:extLst>
              <a:ext uri="{FF2B5EF4-FFF2-40B4-BE49-F238E27FC236}">
                <a16:creationId xmlns:a16="http://schemas.microsoft.com/office/drawing/2014/main" id="{0134A898-57A8-4635-9E97-2047B809B691}"/>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BC4CD706-B156-45E3-B08C-8AF0BC54603A}"/>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E14A8206-18FB-4FF5-A6F0-A9A78917BF94}"/>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NeueHaasGroteskText Std" panose="020B05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2783A53C-0599-4D06-9F6B-8A85B3C3A06E}"/>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NeueHaasGroteskText Std"/>
              </a:defRPr>
            </a:lvl1pPr>
          </a:lstStyle>
          <a:p>
            <a:pPr>
              <a:defRPr/>
            </a:pPr>
            <a:fld id="{85C1434B-C51D-4789-976D-B40A14B97C6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NeueHaasGroteskText Std" panose="020B05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NeueHaasGroteskText Std" panose="020B05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NeueHaasGroteskText Std" panose="020B05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NeueHaasGroteskText Std" panose="020B05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dirty="0"/>
              <a:t>1.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involves: </a:t>
            </a:r>
          </a:p>
          <a:p>
            <a:pPr marL="342900" marR="0" lvl="0" indent="-342900">
              <a:spcBef>
                <a:spcPts val="0"/>
              </a:spcBef>
              <a:spcAft>
                <a:spcPts val="300"/>
              </a:spcAft>
              <a:buClr>
                <a:srgbClr val="76BC21"/>
              </a:buClr>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Balancing the resources required to obtain and manage asset data with the associated risks and return on investment.</a:t>
            </a:r>
          </a:p>
          <a:p>
            <a:pPr marL="342900" marR="0" lvl="0" indent="-342900">
              <a:spcBef>
                <a:spcPts val="0"/>
              </a:spcBef>
              <a:spcAft>
                <a:spcPts val="300"/>
              </a:spcAft>
              <a:buClr>
                <a:srgbClr val="76BC21"/>
              </a:buClr>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Providing tools that supply the information needed in a useful format to make well-informed decisions.</a:t>
            </a:r>
          </a:p>
          <a:p>
            <a:pPr marL="0" marR="0">
              <a:spcBef>
                <a:spcPts val="0"/>
              </a:spcBef>
              <a:spcAft>
                <a:spcPts val="600"/>
              </a:spcAft>
            </a:pPr>
            <a:r>
              <a:rPr lang="en-US" dirty="0"/>
              <a:t>2.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involves:</a:t>
            </a:r>
          </a:p>
          <a:p>
            <a:pPr marL="342900" marR="0" lvl="0" indent="-342900">
              <a:spcBef>
                <a:spcPts val="0"/>
              </a:spcBef>
              <a:spcAft>
                <a:spcPts val="300"/>
              </a:spcAft>
              <a:buClr>
                <a:srgbClr val="76BC21"/>
              </a:buClr>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Integrating operational and capital considerations to improve efficiency.</a:t>
            </a:r>
          </a:p>
          <a:p>
            <a:pPr marL="342900" marR="0" lvl="0" indent="-342900">
              <a:spcBef>
                <a:spcPts val="0"/>
              </a:spcBef>
              <a:spcAft>
                <a:spcPts val="300"/>
              </a:spcAft>
              <a:buClr>
                <a:srgbClr val="76BC21"/>
              </a:buClr>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Evaluating trade-offs between asset classes and programs, recognizing that what is best for an individual asset may not be best for the system.</a:t>
            </a:r>
          </a:p>
          <a:p>
            <a:pPr marL="0" marR="0">
              <a:spcBef>
                <a:spcPts val="0"/>
              </a:spcBef>
              <a:spcAft>
                <a:spcPts val="600"/>
              </a:spcAft>
            </a:pPr>
            <a:r>
              <a:rPr lang="en-US" dirty="0"/>
              <a:t>3.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involves:</a:t>
            </a:r>
          </a:p>
          <a:p>
            <a:pPr marL="342900" marR="0" lvl="0" indent="-342900">
              <a:spcBef>
                <a:spcPts val="0"/>
              </a:spcBef>
              <a:spcAft>
                <a:spcPts val="300"/>
              </a:spcAft>
              <a:buClr>
                <a:srgbClr val="76BC21"/>
              </a:buClr>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Advancing the understanding of asset management at MnDOT.</a:t>
            </a:r>
          </a:p>
          <a:p>
            <a:pPr marL="342900" marR="0" lvl="0" indent="-342900">
              <a:spcBef>
                <a:spcPts val="0"/>
              </a:spcBef>
              <a:spcAft>
                <a:spcPts val="300"/>
              </a:spcAft>
              <a:buClr>
                <a:srgbClr val="76BC21"/>
              </a:buClr>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Defining asset management roles and responsibilities.</a:t>
            </a:r>
          </a:p>
          <a:p>
            <a:pPr marL="342900" marR="0" lvl="0" indent="-342900">
              <a:spcBef>
                <a:spcPts val="0"/>
              </a:spcBef>
              <a:spcAft>
                <a:spcPts val="300"/>
              </a:spcAft>
              <a:buClr>
                <a:srgbClr val="76BC21"/>
              </a:buClr>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Building individual and agency capabilities. </a:t>
            </a:r>
          </a:p>
          <a:p>
            <a:pPr marL="342900" marR="0" lvl="0" indent="-342900">
              <a:spcBef>
                <a:spcPts val="0"/>
              </a:spcBef>
              <a:spcAft>
                <a:spcPts val="300"/>
              </a:spcAft>
              <a:buClr>
                <a:srgbClr val="76BC21"/>
              </a:buClr>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Establishing succession plans for key positions.</a:t>
            </a:r>
          </a:p>
          <a:p>
            <a:endParaRPr lang="en-US" dirty="0"/>
          </a:p>
        </p:txBody>
      </p:sp>
      <p:sp>
        <p:nvSpPr>
          <p:cNvPr id="4" name="Slide Number Placeholder 3"/>
          <p:cNvSpPr>
            <a:spLocks noGrp="1"/>
          </p:cNvSpPr>
          <p:nvPr>
            <p:ph type="sldNum" sz="quarter" idx="5"/>
          </p:nvPr>
        </p:nvSpPr>
        <p:spPr/>
        <p:txBody>
          <a:bodyPr/>
          <a:lstStyle/>
          <a:p>
            <a:pPr>
              <a:defRPr/>
            </a:pPr>
            <a:fld id="{85C1434B-C51D-4789-976D-B40A14B97C6E}" type="slidenum">
              <a:rPr lang="en-US" altLang="en-US" smtClean="0"/>
              <a:pPr>
                <a:defRPr/>
              </a:pPr>
              <a:t>4</a:t>
            </a:fld>
            <a:endParaRPr lang="en-US" altLang="en-US" dirty="0"/>
          </a:p>
        </p:txBody>
      </p:sp>
    </p:spTree>
    <p:extLst>
      <p:ext uri="{BB962C8B-B14F-4D97-AF65-F5344CB8AC3E}">
        <p14:creationId xmlns:p14="http://schemas.microsoft.com/office/powerpoint/2010/main" val="365143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The four pillars addressed in the AMSIP provide the foundation for MnDOT’s transportation asset management implementation. As MnDOT advances the implementation activities outlined in this Plan and extends the knowledge and understanding of asset management in the agency, it will deliver on the 5-year asset management vision and ultimately support the agency’s vision of delivering mobility, safety, public health, environmental sustainability, and a prosperous economy through a strong, effectively-managed transportation system.</a:t>
            </a:r>
            <a:endParaRPr lang="en-US" dirty="0"/>
          </a:p>
        </p:txBody>
      </p:sp>
      <p:sp>
        <p:nvSpPr>
          <p:cNvPr id="4" name="Slide Number Placeholder 3"/>
          <p:cNvSpPr>
            <a:spLocks noGrp="1"/>
          </p:cNvSpPr>
          <p:nvPr>
            <p:ph type="sldNum" sz="quarter" idx="5"/>
          </p:nvPr>
        </p:nvSpPr>
        <p:spPr/>
        <p:txBody>
          <a:bodyPr/>
          <a:lstStyle/>
          <a:p>
            <a:pPr>
              <a:defRPr/>
            </a:pPr>
            <a:fld id="{85C1434B-C51D-4789-976D-B40A14B97C6E}" type="slidenum">
              <a:rPr lang="en-US" altLang="en-US" smtClean="0"/>
              <a:pPr>
                <a:defRPr/>
              </a:pPr>
              <a:t>13</a:t>
            </a:fld>
            <a:endParaRPr lang="en-US" altLang="en-US" dirty="0"/>
          </a:p>
        </p:txBody>
      </p:sp>
    </p:spTree>
    <p:extLst>
      <p:ext uri="{BB962C8B-B14F-4D97-AF65-F5344CB8AC3E}">
        <p14:creationId xmlns:p14="http://schemas.microsoft.com/office/powerpoint/2010/main" val="243901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DB454E-0FBF-4F78-8ECA-7D4B605FDFFB}"/>
              </a:ext>
            </a:extLst>
          </p:cNvPr>
          <p:cNvSpPr/>
          <p:nvPr userDrawn="1"/>
        </p:nvSpPr>
        <p:spPr>
          <a:xfrm>
            <a:off x="0" y="5361402"/>
            <a:ext cx="9144000" cy="1470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MN.IT Services Logo">
            <a:extLst>
              <a:ext uri="{FF2B5EF4-FFF2-40B4-BE49-F238E27FC236}">
                <a16:creationId xmlns:a16="http://schemas.microsoft.com/office/drawing/2014/main" id="{C221B03A-69F6-4D06-9EAC-AB44BBE88BF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9763" y="1843088"/>
            <a:ext cx="53244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188567"/>
            <a:ext cx="9144000" cy="1199223"/>
          </a:xfrm>
          <a:solidFill>
            <a:schemeClr val="accent2"/>
          </a:solidFill>
        </p:spPr>
        <p:txBody>
          <a:bodyPr lIns="182880" tIns="91440" rIns="182880" bIns="91440" spcCol="0">
            <a:normAutofit/>
          </a:bodyPr>
          <a:lstStyle>
            <a:lvl1pPr algn="ctr">
              <a:lnSpc>
                <a:spcPct val="90000"/>
              </a:lnSpc>
              <a:defRPr sz="3600" baseline="0">
                <a:solidFill>
                  <a:schemeClr val="tx1"/>
                </a:solidFill>
              </a:defRPr>
            </a:lvl1pPr>
          </a:lstStyle>
          <a:p>
            <a:r>
              <a:rPr lang="en-US"/>
              <a:t>Click to edit Master title style</a:t>
            </a:r>
            <a:endParaRPr lang="en-US" dirty="0"/>
          </a:p>
        </p:txBody>
      </p:sp>
      <p:sp>
        <p:nvSpPr>
          <p:cNvPr id="12" name="Text Placeholder 10"/>
          <p:cNvSpPr>
            <a:spLocks noGrp="1"/>
          </p:cNvSpPr>
          <p:nvPr>
            <p:ph type="body" sz="quarter" idx="14"/>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pPr lvl="0"/>
            <a:r>
              <a:rPr lang="en-US"/>
              <a:t>Click to edit Master text styles</a:t>
            </a:r>
          </a:p>
          <a:p>
            <a:pPr lvl="1"/>
            <a:r>
              <a:rPr lang="en-US"/>
              <a:t>Second level</a:t>
            </a:r>
          </a:p>
        </p:txBody>
      </p:sp>
      <p:sp>
        <p:nvSpPr>
          <p:cNvPr id="7" name="Footer Placeholder 4">
            <a:extLst>
              <a:ext uri="{FF2B5EF4-FFF2-40B4-BE49-F238E27FC236}">
                <a16:creationId xmlns:a16="http://schemas.microsoft.com/office/drawing/2014/main" id="{A7250E24-A6EF-4148-B2FD-4906B2034D2B}"/>
              </a:ext>
            </a:extLst>
          </p:cNvPr>
          <p:cNvSpPr>
            <a:spLocks noGrp="1"/>
          </p:cNvSpPr>
          <p:nvPr>
            <p:ph type="ftr" sz="quarter" idx="16"/>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18">
            <a:extLst>
              <a:ext uri="{FF2B5EF4-FFF2-40B4-BE49-F238E27FC236}">
                <a16:creationId xmlns:a16="http://schemas.microsoft.com/office/drawing/2014/main" id="{D67445E8-2C18-42D1-94A4-9FAAC357870A}"/>
              </a:ext>
            </a:extLst>
          </p:cNvPr>
          <p:cNvSpPr>
            <a:spLocks noGrp="1"/>
          </p:cNvSpPr>
          <p:nvPr>
            <p:ph type="sldNum" sz="quarter" idx="17"/>
          </p:nvPr>
        </p:nvSpPr>
        <p:spPr/>
        <p:txBody>
          <a:bodyPr/>
          <a:lstStyle>
            <a:lvl1pPr>
              <a:defRPr/>
            </a:lvl1pPr>
          </a:lstStyle>
          <a:p>
            <a:pPr>
              <a:defRPr/>
            </a:pPr>
            <a:fld id="{32F28FF8-3BB0-40E2-8A82-B6039B82515A}" type="slidenum">
              <a:rPr lang="en-US" altLang="en-US"/>
              <a:pPr>
                <a:defRPr/>
              </a:pPr>
              <a:t>‹#›</a:t>
            </a:fld>
            <a:endParaRPr lang="en-US" altLang="en-US" dirty="0"/>
          </a:p>
        </p:txBody>
      </p:sp>
    </p:spTree>
    <p:extLst>
      <p:ext uri="{BB962C8B-B14F-4D97-AF65-F5344CB8AC3E}">
        <p14:creationId xmlns:p14="http://schemas.microsoft.com/office/powerpoint/2010/main" val="31439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E69C11-A2AD-4F32-9B2A-D6D1106E21EB}"/>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9" name="Picture Placeholder 12"/>
          <p:cNvSpPr>
            <a:spLocks noGrp="1"/>
          </p:cNvSpPr>
          <p:nvPr>
            <p:ph type="pic" sz="quarter" idx="13"/>
          </p:nvPr>
        </p:nvSpPr>
        <p:spPr>
          <a:xfrm>
            <a:off x="0" y="1219198"/>
            <a:ext cx="9144000" cy="5638802"/>
          </a:xfrm>
        </p:spPr>
        <p:txBody>
          <a:bodyPr rtlCol="0">
            <a:normAutofit/>
          </a:bodyPr>
          <a:lstStyle/>
          <a:p>
            <a:pPr lvl="0"/>
            <a:r>
              <a:rPr lang="en-US" noProof="0"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sz="2500">
                <a:solidFill>
                  <a:schemeClr val="bg1"/>
                </a:solidFill>
              </a:defRPr>
            </a:lvl1pPr>
            <a:lvl2pPr marL="1142971" indent="-228594">
              <a:lnSpc>
                <a:spcPct val="100000"/>
              </a:lnSpc>
              <a:buClr>
                <a:schemeClr val="accent2"/>
              </a:buClr>
              <a:defRPr sz="2100">
                <a:solidFill>
                  <a:schemeClr val="bg1"/>
                </a:solidFill>
              </a:defRPr>
            </a:lvl2pPr>
            <a:lvl3pPr marL="1600160" indent="-228594">
              <a:lnSpc>
                <a:spcPct val="100000"/>
              </a:lnSpc>
              <a:buClr>
                <a:schemeClr val="accent2"/>
              </a:buClr>
              <a:defRPr sz="1700">
                <a:solidFill>
                  <a:schemeClr val="bg1"/>
                </a:solidFill>
              </a:defRPr>
            </a:lvl3pPr>
            <a:lvl4pPr marL="2057349" indent="-228594">
              <a:lnSpc>
                <a:spcPct val="100000"/>
              </a:lnSpc>
              <a:buClr>
                <a:schemeClr val="accent2"/>
              </a:buClr>
              <a:defRPr sz="1700">
                <a:solidFill>
                  <a:schemeClr val="bg1"/>
                </a:solidFill>
              </a:defRPr>
            </a:lvl4pPr>
            <a:lvl5pPr marL="2514537" indent="-228594">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E9FCBDF-5960-4D9D-B7C6-AA68DF62A65A}"/>
              </a:ext>
            </a:extLst>
          </p:cNvPr>
          <p:cNvSpPr>
            <a:spLocks noGrp="1"/>
          </p:cNvSpPr>
          <p:nvPr>
            <p:ph type="sldNum" sz="quarter" idx="16"/>
          </p:nvPr>
        </p:nvSpPr>
        <p:spPr/>
        <p:txBody>
          <a:bodyPr/>
          <a:lstStyle>
            <a:lvl1pPr>
              <a:defRPr/>
            </a:lvl1pPr>
          </a:lstStyle>
          <a:p>
            <a:pPr>
              <a:defRPr/>
            </a:pPr>
            <a:fld id="{8490194C-18EA-45FB-B1E4-2588F688DB2F}" type="slidenum">
              <a:rPr lang="en-US" altLang="en-US"/>
              <a:pPr>
                <a:defRPr/>
              </a:pPr>
              <a:t>‹#›</a:t>
            </a:fld>
            <a:endParaRPr lang="en-US" altLang="en-US" dirty="0"/>
          </a:p>
        </p:txBody>
      </p:sp>
    </p:spTree>
    <p:extLst>
      <p:ext uri="{BB962C8B-B14F-4D97-AF65-F5344CB8AC3E}">
        <p14:creationId xmlns:p14="http://schemas.microsoft.com/office/powerpoint/2010/main" val="17980406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9" name="Picture Placeholder 12"/>
          <p:cNvSpPr>
            <a:spLocks noGrp="1"/>
          </p:cNvSpPr>
          <p:nvPr>
            <p:ph type="pic" sz="quarter" idx="13"/>
          </p:nvPr>
        </p:nvSpPr>
        <p:spPr>
          <a:xfrm>
            <a:off x="0" y="1219198"/>
            <a:ext cx="9144000" cy="5638802"/>
          </a:xfrm>
        </p:spPr>
        <p:txBody>
          <a:bodyPr rtlCol="0">
            <a:normAutofit/>
          </a:bodyPr>
          <a:lstStyle>
            <a:lvl1pPr>
              <a:defRPr baseline="0"/>
            </a:lvl1pPr>
          </a:lstStyle>
          <a:p>
            <a:pPr lvl="0"/>
            <a:r>
              <a:rPr lang="en-US" noProof="0"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a:solidFill>
                  <a:schemeClr val="bg1"/>
                </a:solidFill>
              </a:defRPr>
            </a:lvl1pPr>
            <a:lvl2pPr marL="1142971" indent="-228594">
              <a:lnSpc>
                <a:spcPct val="100000"/>
              </a:lnSpc>
              <a:buClr>
                <a:schemeClr val="accent2"/>
              </a:buClr>
              <a:defRPr>
                <a:solidFill>
                  <a:schemeClr val="bg1"/>
                </a:solidFill>
              </a:defRPr>
            </a:lvl2pPr>
            <a:lvl3pPr marL="1600160" indent="-228594">
              <a:lnSpc>
                <a:spcPct val="100000"/>
              </a:lnSpc>
              <a:buClr>
                <a:schemeClr val="accent2"/>
              </a:buClr>
              <a:defRPr>
                <a:solidFill>
                  <a:schemeClr val="bg1"/>
                </a:solidFill>
              </a:defRPr>
            </a:lvl3pPr>
            <a:lvl4pPr marL="2057349" indent="-228594">
              <a:lnSpc>
                <a:spcPct val="100000"/>
              </a:lnSpc>
              <a:buClr>
                <a:schemeClr val="accent2"/>
              </a:buClr>
              <a:defRPr>
                <a:solidFill>
                  <a:schemeClr val="bg1"/>
                </a:solidFill>
              </a:defRPr>
            </a:lvl4pPr>
            <a:lvl5pPr marL="2514537" indent="-228594">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76502FE9-4CC0-4532-BCB2-D817A734A443}"/>
              </a:ext>
            </a:extLst>
          </p:cNvPr>
          <p:cNvSpPr>
            <a:spLocks noGrp="1"/>
          </p:cNvSpPr>
          <p:nvPr>
            <p:ph type="dt" sz="half" idx="14"/>
          </p:nvPr>
        </p:nvSpPr>
        <p:spPr/>
        <p:txBody>
          <a:bodyPr/>
          <a:lstStyle>
            <a:lvl1pPr>
              <a:defRPr/>
            </a:lvl1pPr>
          </a:lstStyle>
          <a:p>
            <a:pPr>
              <a:defRPr/>
            </a:pPr>
            <a:fld id="{1788B9ED-A6E1-4B2C-8BC6-A1B9D1BE0A3D}" type="datetime1">
              <a:rPr lang="en-US"/>
              <a:pPr>
                <a:defRPr/>
              </a:pPr>
              <a:t>4/12/2021</a:t>
            </a:fld>
            <a:endParaRPr lang="en-US" dirty="0"/>
          </a:p>
        </p:txBody>
      </p:sp>
      <p:sp>
        <p:nvSpPr>
          <p:cNvPr id="6" name="Slide Number Placeholder 5">
            <a:extLst>
              <a:ext uri="{FF2B5EF4-FFF2-40B4-BE49-F238E27FC236}">
                <a16:creationId xmlns:a16="http://schemas.microsoft.com/office/drawing/2014/main" id="{99AF209F-2810-404A-8538-22A570C84E21}"/>
              </a:ext>
            </a:extLst>
          </p:cNvPr>
          <p:cNvSpPr>
            <a:spLocks noGrp="1"/>
          </p:cNvSpPr>
          <p:nvPr>
            <p:ph type="sldNum" sz="quarter" idx="15"/>
          </p:nvPr>
        </p:nvSpPr>
        <p:spPr/>
        <p:txBody>
          <a:bodyPr/>
          <a:lstStyle>
            <a:lvl1pPr>
              <a:defRPr/>
            </a:lvl1pPr>
          </a:lstStyle>
          <a:p>
            <a:pPr>
              <a:defRPr/>
            </a:pPr>
            <a:fld id="{D51D2A48-829A-40B0-869F-E22120B55DFC}" type="slidenum">
              <a:rPr lang="en-US" altLang="en-US"/>
              <a:pPr>
                <a:defRPr/>
              </a:pPr>
              <a:t>‹#›</a:t>
            </a:fld>
            <a:endParaRPr lang="en-US" altLang="en-US" dirty="0"/>
          </a:p>
        </p:txBody>
      </p:sp>
      <p:sp>
        <p:nvSpPr>
          <p:cNvPr id="7" name="Footer Placeholder 4">
            <a:extLst>
              <a:ext uri="{FF2B5EF4-FFF2-40B4-BE49-F238E27FC236}">
                <a16:creationId xmlns:a16="http://schemas.microsoft.com/office/drawing/2014/main" id="{C806E5F5-442C-45BA-9997-DCB47C967279}"/>
              </a:ext>
            </a:extLst>
          </p:cNvPr>
          <p:cNvSpPr>
            <a:spLocks noGrp="1"/>
          </p:cNvSpPr>
          <p:nvPr>
            <p:ph type="ftr" sz="quarter" idx="16"/>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Tree>
    <p:extLst>
      <p:ext uri="{BB962C8B-B14F-4D97-AF65-F5344CB8AC3E}">
        <p14:creationId xmlns:p14="http://schemas.microsoft.com/office/powerpoint/2010/main" val="41714067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a:extLst>
              <a:ext uri="{FF2B5EF4-FFF2-40B4-BE49-F238E27FC236}">
                <a16:creationId xmlns:a16="http://schemas.microsoft.com/office/drawing/2014/main" id="{F28834E5-0590-48FB-AF5B-2ECB95C40D6A}"/>
              </a:ext>
            </a:extLst>
          </p:cNvPr>
          <p:cNvSpPr>
            <a:spLocks noGrp="1"/>
          </p:cNvSpPr>
          <p:nvPr>
            <p:ph type="sldNum" sz="quarter" idx="13"/>
          </p:nvPr>
        </p:nvSpPr>
        <p:spPr/>
        <p:txBody>
          <a:bodyPr/>
          <a:lstStyle>
            <a:lvl1pPr>
              <a:defRPr/>
            </a:lvl1pPr>
          </a:lstStyle>
          <a:p>
            <a:pPr>
              <a:defRPr/>
            </a:pPr>
            <a:fld id="{FA00DBF5-107D-45E5-958B-719C0BCAE81F}" type="slidenum">
              <a:rPr lang="en-US" altLang="en-US"/>
              <a:pPr>
                <a:defRPr/>
              </a:pPr>
              <a:t>‹#›</a:t>
            </a:fld>
            <a:endParaRPr lang="en-US" altLang="en-US" dirty="0"/>
          </a:p>
        </p:txBody>
      </p:sp>
    </p:spTree>
    <p:extLst>
      <p:ext uri="{BB962C8B-B14F-4D97-AF65-F5344CB8AC3E}">
        <p14:creationId xmlns:p14="http://schemas.microsoft.com/office/powerpoint/2010/main" val="3127912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a:extLst>
              <a:ext uri="{FF2B5EF4-FFF2-40B4-BE49-F238E27FC236}">
                <a16:creationId xmlns:a16="http://schemas.microsoft.com/office/drawing/2014/main" id="{B7E16630-9B2B-4C15-A464-69EDEF485FEF}"/>
              </a:ext>
            </a:extLst>
          </p:cNvPr>
          <p:cNvSpPr>
            <a:spLocks noGrp="1"/>
          </p:cNvSpPr>
          <p:nvPr>
            <p:ph type="dt" sz="half" idx="11"/>
          </p:nvPr>
        </p:nvSpPr>
        <p:spPr/>
        <p:txBody>
          <a:bodyPr/>
          <a:lstStyle>
            <a:lvl1pPr>
              <a:defRPr>
                <a:solidFill>
                  <a:schemeClr val="bg1"/>
                </a:solidFill>
              </a:defRPr>
            </a:lvl1pPr>
          </a:lstStyle>
          <a:p>
            <a:pPr>
              <a:defRPr/>
            </a:pPr>
            <a:fld id="{4A0F21EC-8F41-4441-8E96-FE86902D346C}" type="datetime1">
              <a:rPr lang="en-US"/>
              <a:pPr>
                <a:defRPr/>
              </a:pPr>
              <a:t>4/12/2021</a:t>
            </a:fld>
            <a:endParaRPr lang="en-US" dirty="0"/>
          </a:p>
        </p:txBody>
      </p:sp>
      <p:sp>
        <p:nvSpPr>
          <p:cNvPr id="7" name="Footer Placeholder 4">
            <a:extLst>
              <a:ext uri="{FF2B5EF4-FFF2-40B4-BE49-F238E27FC236}">
                <a16:creationId xmlns:a16="http://schemas.microsoft.com/office/drawing/2014/main" id="{D5B84356-B1F1-4830-9302-1BF9D83DC717}"/>
              </a:ext>
            </a:extLst>
          </p:cNvPr>
          <p:cNvSpPr>
            <a:spLocks noGrp="1"/>
          </p:cNvSpPr>
          <p:nvPr>
            <p:ph type="ftr" sz="quarter" idx="12"/>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6">
            <a:extLst>
              <a:ext uri="{FF2B5EF4-FFF2-40B4-BE49-F238E27FC236}">
                <a16:creationId xmlns:a16="http://schemas.microsoft.com/office/drawing/2014/main" id="{F664FEEE-FEA0-4681-A93B-359A27AFE4E8}"/>
              </a:ext>
            </a:extLst>
          </p:cNvPr>
          <p:cNvSpPr>
            <a:spLocks noGrp="1"/>
          </p:cNvSpPr>
          <p:nvPr>
            <p:ph type="sldNum" sz="quarter" idx="13"/>
          </p:nvPr>
        </p:nvSpPr>
        <p:spPr/>
        <p:txBody>
          <a:bodyPr/>
          <a:lstStyle>
            <a:lvl1pPr>
              <a:defRPr>
                <a:solidFill>
                  <a:schemeClr val="bg1"/>
                </a:solidFill>
              </a:defRPr>
            </a:lvl1pPr>
          </a:lstStyle>
          <a:p>
            <a:pPr>
              <a:defRPr/>
            </a:pPr>
            <a:fld id="{39B0758B-C61A-478E-ABD9-A3E3A33A3470}" type="slidenum">
              <a:rPr lang="en-US" altLang="en-US"/>
              <a:pPr>
                <a:defRPr/>
              </a:pPr>
              <a:t>‹#›</a:t>
            </a:fld>
            <a:endParaRPr lang="en-US" altLang="en-US" dirty="0"/>
          </a:p>
        </p:txBody>
      </p:sp>
    </p:spTree>
    <p:extLst>
      <p:ext uri="{BB962C8B-B14F-4D97-AF65-F5344CB8AC3E}">
        <p14:creationId xmlns:p14="http://schemas.microsoft.com/office/powerpoint/2010/main" val="174392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a:extLst>
              <a:ext uri="{FF2B5EF4-FFF2-40B4-BE49-F238E27FC236}">
                <a16:creationId xmlns:a16="http://schemas.microsoft.com/office/drawing/2014/main" id="{6F0EF4A2-4B12-4389-82A0-A395E706908E}"/>
              </a:ext>
            </a:extLst>
          </p:cNvPr>
          <p:cNvSpPr>
            <a:spLocks noGrp="1"/>
          </p:cNvSpPr>
          <p:nvPr>
            <p:ph type="sldNum" sz="quarter" idx="13"/>
          </p:nvPr>
        </p:nvSpPr>
        <p:spPr/>
        <p:txBody>
          <a:bodyPr/>
          <a:lstStyle>
            <a:lvl1pPr>
              <a:defRPr>
                <a:solidFill>
                  <a:schemeClr val="bg1"/>
                </a:solidFill>
              </a:defRPr>
            </a:lvl1pPr>
          </a:lstStyle>
          <a:p>
            <a:pPr>
              <a:defRPr/>
            </a:pPr>
            <a:fld id="{4FDD5D3F-272A-4E09-AC6F-8E4E4FC81640}" type="slidenum">
              <a:rPr lang="en-US" altLang="en-US"/>
              <a:pPr>
                <a:defRPr/>
              </a:pPr>
              <a:t>‹#›</a:t>
            </a:fld>
            <a:endParaRPr lang="en-US" altLang="en-US" dirty="0"/>
          </a:p>
        </p:txBody>
      </p:sp>
    </p:spTree>
    <p:extLst>
      <p:ext uri="{BB962C8B-B14F-4D97-AF65-F5344CB8AC3E}">
        <p14:creationId xmlns:p14="http://schemas.microsoft.com/office/powerpoint/2010/main" val="3529041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60A8624F-BA3F-4515-BD54-90DA51354FEF}"/>
              </a:ext>
            </a:extLst>
          </p:cNvPr>
          <p:cNvSpPr>
            <a:spLocks noGrp="1"/>
          </p:cNvSpPr>
          <p:nvPr>
            <p:ph type="sldNum" sz="quarter" idx="13"/>
          </p:nvPr>
        </p:nvSpPr>
        <p:spPr/>
        <p:txBody>
          <a:bodyPr/>
          <a:lstStyle>
            <a:lvl1pPr>
              <a:defRPr/>
            </a:lvl1pPr>
          </a:lstStyle>
          <a:p>
            <a:pPr>
              <a:defRPr/>
            </a:pPr>
            <a:fld id="{FDCBAC2B-4DEA-4794-BAC8-CEF931DF6D20}" type="slidenum">
              <a:rPr lang="en-US" altLang="en-US"/>
              <a:pPr>
                <a:defRPr/>
              </a:pPr>
              <a:t>‹#›</a:t>
            </a:fld>
            <a:endParaRPr lang="en-US" altLang="en-US" dirty="0"/>
          </a:p>
        </p:txBody>
      </p:sp>
    </p:spTree>
    <p:extLst>
      <p:ext uri="{BB962C8B-B14F-4D97-AF65-F5344CB8AC3E}">
        <p14:creationId xmlns:p14="http://schemas.microsoft.com/office/powerpoint/2010/main" val="53924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rtlCol="0">
            <a:normAutofit/>
          </a:bodyPr>
          <a:lstStyle>
            <a:lvl1pPr>
              <a:buClr>
                <a:schemeClr val="accent2"/>
              </a:buClr>
              <a:defRPr>
                <a:solidFill>
                  <a:schemeClr val="bg1"/>
                </a:solidFill>
              </a:defRPr>
            </a:lvl1pPr>
          </a:lstStyle>
          <a:p>
            <a:pPr lvl="0"/>
            <a:endParaRPr lang="en-US" noProof="0" dirty="0"/>
          </a:p>
        </p:txBody>
      </p:sp>
      <p:sp>
        <p:nvSpPr>
          <p:cNvPr id="5" name="Date Placeholder 4">
            <a:extLst>
              <a:ext uri="{FF2B5EF4-FFF2-40B4-BE49-F238E27FC236}">
                <a16:creationId xmlns:a16="http://schemas.microsoft.com/office/drawing/2014/main" id="{3247F755-68F1-481D-9091-661A9219B515}"/>
              </a:ext>
            </a:extLst>
          </p:cNvPr>
          <p:cNvSpPr>
            <a:spLocks noGrp="1"/>
          </p:cNvSpPr>
          <p:nvPr>
            <p:ph type="dt" sz="half" idx="14"/>
          </p:nvPr>
        </p:nvSpPr>
        <p:spPr/>
        <p:txBody>
          <a:bodyPr/>
          <a:lstStyle>
            <a:lvl1pPr>
              <a:defRPr>
                <a:solidFill>
                  <a:schemeClr val="bg1"/>
                </a:solidFill>
              </a:defRPr>
            </a:lvl1pPr>
          </a:lstStyle>
          <a:p>
            <a:pPr>
              <a:defRPr/>
            </a:pPr>
            <a:fld id="{0069EF87-BECF-45C8-B5D2-4E982F5342F9}" type="datetime1">
              <a:rPr lang="en-US"/>
              <a:pPr>
                <a:defRPr/>
              </a:pPr>
              <a:t>4/12/2021</a:t>
            </a:fld>
            <a:endParaRPr lang="en-US" dirty="0"/>
          </a:p>
        </p:txBody>
      </p:sp>
      <p:sp>
        <p:nvSpPr>
          <p:cNvPr id="6" name="Footer Placeholder 4">
            <a:extLst>
              <a:ext uri="{FF2B5EF4-FFF2-40B4-BE49-F238E27FC236}">
                <a16:creationId xmlns:a16="http://schemas.microsoft.com/office/drawing/2014/main" id="{C6550E94-E314-4923-863C-9BF9E9FB4AB4}"/>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7" name="Slide Number Placeholder 6">
            <a:extLst>
              <a:ext uri="{FF2B5EF4-FFF2-40B4-BE49-F238E27FC236}">
                <a16:creationId xmlns:a16="http://schemas.microsoft.com/office/drawing/2014/main" id="{EE65ABC5-E4D4-4177-9D17-03A2CC779963}"/>
              </a:ext>
            </a:extLst>
          </p:cNvPr>
          <p:cNvSpPr>
            <a:spLocks noGrp="1"/>
          </p:cNvSpPr>
          <p:nvPr>
            <p:ph type="sldNum" sz="quarter" idx="16"/>
          </p:nvPr>
        </p:nvSpPr>
        <p:spPr/>
        <p:txBody>
          <a:bodyPr/>
          <a:lstStyle>
            <a:lvl1pPr>
              <a:defRPr>
                <a:solidFill>
                  <a:schemeClr val="bg1"/>
                </a:solidFill>
              </a:defRPr>
            </a:lvl1pPr>
          </a:lstStyle>
          <a:p>
            <a:pPr>
              <a:defRPr/>
            </a:pPr>
            <a:fld id="{9585DB5F-2DF3-4DE1-8EFA-6C50180DF4CB}" type="slidenum">
              <a:rPr lang="en-US" altLang="en-US"/>
              <a:pPr>
                <a:defRPr/>
              </a:pPr>
              <a:t>‹#›</a:t>
            </a:fld>
            <a:endParaRPr lang="en-US" altLang="en-US" dirty="0"/>
          </a:p>
        </p:txBody>
      </p:sp>
    </p:spTree>
    <p:extLst>
      <p:ext uri="{BB962C8B-B14F-4D97-AF65-F5344CB8AC3E}">
        <p14:creationId xmlns:p14="http://schemas.microsoft.com/office/powerpoint/2010/main" val="2292438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rtlCol="0">
            <a:normAutofit/>
          </a:bodyPr>
          <a:lstStyle>
            <a:lvl1pPr>
              <a:buClr>
                <a:schemeClr val="accent2"/>
              </a:buClr>
              <a:defRPr>
                <a:solidFill>
                  <a:schemeClr val="bg1"/>
                </a:solidFill>
              </a:defRPr>
            </a:lvl1pPr>
          </a:lstStyle>
          <a:p>
            <a:pPr lvl="0"/>
            <a:endParaRPr lang="en-US" noProof="0" dirty="0"/>
          </a:p>
        </p:txBody>
      </p:sp>
      <p:sp>
        <p:nvSpPr>
          <p:cNvPr id="5" name="Date Placeholder 4">
            <a:extLst>
              <a:ext uri="{FF2B5EF4-FFF2-40B4-BE49-F238E27FC236}">
                <a16:creationId xmlns:a16="http://schemas.microsoft.com/office/drawing/2014/main" id="{32A675BE-A5E0-41DA-953C-714EBA1FD1D1}"/>
              </a:ext>
            </a:extLst>
          </p:cNvPr>
          <p:cNvSpPr>
            <a:spLocks noGrp="1"/>
          </p:cNvSpPr>
          <p:nvPr>
            <p:ph type="dt" sz="half" idx="14"/>
          </p:nvPr>
        </p:nvSpPr>
        <p:spPr/>
        <p:txBody>
          <a:bodyPr/>
          <a:lstStyle>
            <a:lvl1pPr>
              <a:defRPr>
                <a:solidFill>
                  <a:schemeClr val="bg1"/>
                </a:solidFill>
              </a:defRPr>
            </a:lvl1pPr>
          </a:lstStyle>
          <a:p>
            <a:pPr>
              <a:defRPr/>
            </a:pPr>
            <a:fld id="{19C7070C-0993-40F5-BE31-08192E46C18C}" type="datetime1">
              <a:rPr lang="en-US"/>
              <a:pPr>
                <a:defRPr/>
              </a:pPr>
              <a:t>4/12/2021</a:t>
            </a:fld>
            <a:endParaRPr lang="en-US" dirty="0"/>
          </a:p>
        </p:txBody>
      </p:sp>
      <p:sp>
        <p:nvSpPr>
          <p:cNvPr id="7" name="Footer Placeholder 4">
            <a:extLst>
              <a:ext uri="{FF2B5EF4-FFF2-40B4-BE49-F238E27FC236}">
                <a16:creationId xmlns:a16="http://schemas.microsoft.com/office/drawing/2014/main" id="{2CC45693-190E-44C5-9450-57BEBB46029D}"/>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6">
            <a:extLst>
              <a:ext uri="{FF2B5EF4-FFF2-40B4-BE49-F238E27FC236}">
                <a16:creationId xmlns:a16="http://schemas.microsoft.com/office/drawing/2014/main" id="{042B23FD-9F2A-49A6-9344-0309B3404A35}"/>
              </a:ext>
            </a:extLst>
          </p:cNvPr>
          <p:cNvSpPr>
            <a:spLocks noGrp="1"/>
          </p:cNvSpPr>
          <p:nvPr>
            <p:ph type="sldNum" sz="quarter" idx="16"/>
          </p:nvPr>
        </p:nvSpPr>
        <p:spPr/>
        <p:txBody>
          <a:bodyPr/>
          <a:lstStyle>
            <a:lvl1pPr>
              <a:defRPr>
                <a:solidFill>
                  <a:schemeClr val="bg1"/>
                </a:solidFill>
              </a:defRPr>
            </a:lvl1pPr>
          </a:lstStyle>
          <a:p>
            <a:pPr>
              <a:defRPr/>
            </a:pPr>
            <a:fld id="{4134D312-8275-4914-AB16-C2060D1B1C8E}" type="slidenum">
              <a:rPr lang="en-US" altLang="en-US"/>
              <a:pPr>
                <a:defRPr/>
              </a:pPr>
              <a:t>‹#›</a:t>
            </a:fld>
            <a:endParaRPr lang="en-US" altLang="en-US" dirty="0"/>
          </a:p>
        </p:txBody>
      </p:sp>
    </p:spTree>
    <p:extLst>
      <p:ext uri="{BB962C8B-B14F-4D97-AF65-F5344CB8AC3E}">
        <p14:creationId xmlns:p14="http://schemas.microsoft.com/office/powerpoint/2010/main" val="2731542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7" name="Content Placeholder 4"/>
          <p:cNvSpPr>
            <a:spLocks noGrp="1"/>
          </p:cNvSpPr>
          <p:nvPr>
            <p:ph sz="quarter" idx="10"/>
          </p:nvPr>
        </p:nvSpPr>
        <p:spPr>
          <a:xfrm>
            <a:off x="628651"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rtlCol="0">
            <a:normAutofit/>
          </a:bodyPr>
          <a:lstStyle>
            <a:lvl1pPr>
              <a:buClr>
                <a:schemeClr val="tx1"/>
              </a:buClr>
              <a:defRPr>
                <a:solidFill>
                  <a:schemeClr val="tx1"/>
                </a:solidFill>
              </a:defRPr>
            </a:lvl1pPr>
          </a:lstStyle>
          <a:p>
            <a:pPr lvl="0"/>
            <a:endParaRPr lang="en-US" noProof="0" dirty="0"/>
          </a:p>
        </p:txBody>
      </p:sp>
      <p:sp>
        <p:nvSpPr>
          <p:cNvPr id="5" name="Date Placeholder 3">
            <a:extLst>
              <a:ext uri="{FF2B5EF4-FFF2-40B4-BE49-F238E27FC236}">
                <a16:creationId xmlns:a16="http://schemas.microsoft.com/office/drawing/2014/main" id="{4468A15C-BD16-4A6E-B64D-9BD5B588CDCD}"/>
              </a:ext>
            </a:extLst>
          </p:cNvPr>
          <p:cNvSpPr>
            <a:spLocks noGrp="1"/>
          </p:cNvSpPr>
          <p:nvPr>
            <p:ph type="dt" sz="half" idx="14"/>
          </p:nvPr>
        </p:nvSpPr>
        <p:spPr/>
        <p:txBody>
          <a:bodyPr/>
          <a:lstStyle>
            <a:lvl1pPr algn="l">
              <a:defRPr sz="1200">
                <a:solidFill>
                  <a:schemeClr val="tx2"/>
                </a:solidFill>
              </a:defRPr>
            </a:lvl1pPr>
          </a:lstStyle>
          <a:p>
            <a:pPr>
              <a:defRPr/>
            </a:pPr>
            <a:fld id="{FF3FE304-65C4-467F-955A-A49ECD2F328A}" type="datetime1">
              <a:rPr lang="en-US"/>
              <a:pPr>
                <a:defRPr/>
              </a:pPr>
              <a:t>4/12/2021</a:t>
            </a:fld>
            <a:endParaRPr lang="en-US" dirty="0"/>
          </a:p>
        </p:txBody>
      </p:sp>
      <p:sp>
        <p:nvSpPr>
          <p:cNvPr id="9" name="Footer Placeholder 4">
            <a:extLst>
              <a:ext uri="{FF2B5EF4-FFF2-40B4-BE49-F238E27FC236}">
                <a16:creationId xmlns:a16="http://schemas.microsoft.com/office/drawing/2014/main" id="{1420FC11-CD86-44C8-B057-816D08B7EB8A}"/>
              </a:ext>
            </a:extLst>
          </p:cNvPr>
          <p:cNvSpPr>
            <a:spLocks noGrp="1"/>
          </p:cNvSpPr>
          <p:nvPr>
            <p:ph type="ftr" sz="quarter" idx="15"/>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10" name="Slide Number Placeholder 5">
            <a:extLst>
              <a:ext uri="{FF2B5EF4-FFF2-40B4-BE49-F238E27FC236}">
                <a16:creationId xmlns:a16="http://schemas.microsoft.com/office/drawing/2014/main" id="{C4450581-C154-414E-8654-69CE48ECD3CC}"/>
              </a:ext>
            </a:extLst>
          </p:cNvPr>
          <p:cNvSpPr>
            <a:spLocks noGrp="1"/>
          </p:cNvSpPr>
          <p:nvPr>
            <p:ph type="sldNum" sz="quarter" idx="16"/>
          </p:nvPr>
        </p:nvSpPr>
        <p:spPr/>
        <p:txBody>
          <a:bodyPr/>
          <a:lstStyle>
            <a:lvl1pPr>
              <a:defRPr/>
            </a:lvl1pPr>
          </a:lstStyle>
          <a:p>
            <a:pPr>
              <a:defRPr/>
            </a:pPr>
            <a:fld id="{F5DA285A-AE9F-443D-A9E3-A79005DCA7B7}" type="slidenum">
              <a:rPr lang="en-US" altLang="en-US"/>
              <a:pPr>
                <a:defRPr/>
              </a:pPr>
              <a:t>‹#›</a:t>
            </a:fld>
            <a:endParaRPr lang="en-US" altLang="en-US" dirty="0"/>
          </a:p>
        </p:txBody>
      </p:sp>
    </p:spTree>
    <p:extLst>
      <p:ext uri="{BB962C8B-B14F-4D97-AF65-F5344CB8AC3E}">
        <p14:creationId xmlns:p14="http://schemas.microsoft.com/office/powerpoint/2010/main" val="3482487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1CA635-6C67-44C6-9508-700F33E32A03}"/>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a:extLst>
              <a:ext uri="{FF2B5EF4-FFF2-40B4-BE49-F238E27FC236}">
                <a16:creationId xmlns:a16="http://schemas.microsoft.com/office/drawing/2014/main" id="{31367D11-C827-4F63-BEB3-762BDC560EB6}"/>
              </a:ext>
            </a:extLst>
          </p:cNvPr>
          <p:cNvSpPr/>
          <p:nvPr userDrawn="1"/>
        </p:nvSpPr>
        <p:spPr>
          <a:xfrm>
            <a:off x="0" y="1216025"/>
            <a:ext cx="9144000" cy="4987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a:extLst>
              <a:ext uri="{FF2B5EF4-FFF2-40B4-BE49-F238E27FC236}">
                <a16:creationId xmlns:a16="http://schemas.microsoft.com/office/drawing/2014/main" id="{D2D53E6D-E2FC-4C08-B030-7FF0A0EB74C9}"/>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6" name="Picture Placeholder 2"/>
          <p:cNvSpPr>
            <a:spLocks noGrp="1"/>
          </p:cNvSpPr>
          <p:nvPr>
            <p:ph type="pic" sz="quarter" idx="13"/>
          </p:nvPr>
        </p:nvSpPr>
        <p:spPr>
          <a:xfrm>
            <a:off x="604749" y="1981899"/>
            <a:ext cx="1571132" cy="209484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7" name="Text Placeholder 3"/>
          <p:cNvSpPr>
            <a:spLocks noGrp="1"/>
          </p:cNvSpPr>
          <p:nvPr>
            <p:ph type="body" sz="quarter" idx="15"/>
          </p:nvPr>
        </p:nvSpPr>
        <p:spPr>
          <a:xfrm>
            <a:off x="436290"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0" name="Picture Placeholder 2"/>
          <p:cNvSpPr>
            <a:spLocks noGrp="1"/>
          </p:cNvSpPr>
          <p:nvPr>
            <p:ph type="pic" sz="quarter" idx="16"/>
          </p:nvPr>
        </p:nvSpPr>
        <p:spPr>
          <a:xfrm>
            <a:off x="2734633" y="1967573"/>
            <a:ext cx="1571132" cy="209484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11" name="Text Placeholder 3"/>
          <p:cNvSpPr>
            <a:spLocks noGrp="1"/>
          </p:cNvSpPr>
          <p:nvPr>
            <p:ph type="body" sz="quarter" idx="17"/>
          </p:nvPr>
        </p:nvSpPr>
        <p:spPr>
          <a:xfrm>
            <a:off x="2566173"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2" name="Picture Placeholder 2"/>
          <p:cNvSpPr>
            <a:spLocks noGrp="1"/>
          </p:cNvSpPr>
          <p:nvPr>
            <p:ph type="pic" sz="quarter" idx="18"/>
          </p:nvPr>
        </p:nvSpPr>
        <p:spPr>
          <a:xfrm>
            <a:off x="4864516" y="1967573"/>
            <a:ext cx="1571132" cy="209484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13" name="Text Placeholder 3"/>
          <p:cNvSpPr>
            <a:spLocks noGrp="1"/>
          </p:cNvSpPr>
          <p:nvPr>
            <p:ph type="body" sz="quarter" idx="19"/>
          </p:nvPr>
        </p:nvSpPr>
        <p:spPr>
          <a:xfrm>
            <a:off x="4696056"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4" name="Picture Placeholder 2"/>
          <p:cNvSpPr>
            <a:spLocks noGrp="1"/>
          </p:cNvSpPr>
          <p:nvPr>
            <p:ph type="pic" sz="quarter" idx="20"/>
          </p:nvPr>
        </p:nvSpPr>
        <p:spPr>
          <a:xfrm>
            <a:off x="6994399" y="1967573"/>
            <a:ext cx="1571132" cy="209484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15" name="Text Placeholder 3"/>
          <p:cNvSpPr>
            <a:spLocks noGrp="1"/>
          </p:cNvSpPr>
          <p:nvPr>
            <p:ph type="body" sz="quarter" idx="21"/>
          </p:nvPr>
        </p:nvSpPr>
        <p:spPr>
          <a:xfrm>
            <a:off x="6825939" y="4341161"/>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20" name="Date Placeholder 2">
            <a:extLst>
              <a:ext uri="{FF2B5EF4-FFF2-40B4-BE49-F238E27FC236}">
                <a16:creationId xmlns:a16="http://schemas.microsoft.com/office/drawing/2014/main" id="{5A10F364-CEBA-42B4-9755-309D675B62EF}"/>
              </a:ext>
            </a:extLst>
          </p:cNvPr>
          <p:cNvSpPr>
            <a:spLocks noGrp="1"/>
          </p:cNvSpPr>
          <p:nvPr>
            <p:ph type="dt" sz="half" idx="22"/>
          </p:nvPr>
        </p:nvSpPr>
        <p:spPr/>
        <p:txBody>
          <a:bodyPr/>
          <a:lstStyle>
            <a:lvl1pPr>
              <a:defRPr/>
            </a:lvl1pPr>
          </a:lstStyle>
          <a:p>
            <a:pPr>
              <a:defRPr/>
            </a:pPr>
            <a:fld id="{8FCA51D0-D7E0-4E87-AB0E-D54CDAEECEF5}" type="datetime1">
              <a:rPr lang="en-US"/>
              <a:pPr>
                <a:defRPr/>
              </a:pPr>
              <a:t>4/12/2021</a:t>
            </a:fld>
            <a:endParaRPr lang="en-US" dirty="0"/>
          </a:p>
        </p:txBody>
      </p:sp>
      <p:sp>
        <p:nvSpPr>
          <p:cNvPr id="21" name="Footer Placeholder 4">
            <a:extLst>
              <a:ext uri="{FF2B5EF4-FFF2-40B4-BE49-F238E27FC236}">
                <a16:creationId xmlns:a16="http://schemas.microsoft.com/office/drawing/2014/main" id="{61D71AF1-831A-4F70-8D49-C7DCF7DF3608}"/>
              </a:ext>
            </a:extLst>
          </p:cNvPr>
          <p:cNvSpPr>
            <a:spLocks noGrp="1"/>
          </p:cNvSpPr>
          <p:nvPr>
            <p:ph type="ftr" sz="quarter" idx="23"/>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22" name="Slide Number Placeholder 4">
            <a:extLst>
              <a:ext uri="{FF2B5EF4-FFF2-40B4-BE49-F238E27FC236}">
                <a16:creationId xmlns:a16="http://schemas.microsoft.com/office/drawing/2014/main" id="{C4965B5E-AA0C-4E84-ADE3-3954888D9FAC}"/>
              </a:ext>
            </a:extLst>
          </p:cNvPr>
          <p:cNvSpPr>
            <a:spLocks noGrp="1"/>
          </p:cNvSpPr>
          <p:nvPr>
            <p:ph type="sldNum" sz="quarter" idx="24"/>
          </p:nvPr>
        </p:nvSpPr>
        <p:spPr/>
        <p:txBody>
          <a:bodyPr/>
          <a:lstStyle>
            <a:lvl1pPr>
              <a:defRPr/>
            </a:lvl1pPr>
          </a:lstStyle>
          <a:p>
            <a:pPr>
              <a:defRPr/>
            </a:pPr>
            <a:fld id="{22A4F486-DF6B-4A9E-986F-A8EBAB70433C}" type="slidenum">
              <a:rPr lang="en-US" altLang="en-US"/>
              <a:pPr>
                <a:defRPr/>
              </a:pPr>
              <a:t>‹#›</a:t>
            </a:fld>
            <a:endParaRPr lang="en-US" altLang="en-US" dirty="0"/>
          </a:p>
        </p:txBody>
      </p:sp>
    </p:spTree>
    <p:extLst>
      <p:ext uri="{BB962C8B-B14F-4D97-AF65-F5344CB8AC3E}">
        <p14:creationId xmlns:p14="http://schemas.microsoft.com/office/powerpoint/2010/main" val="163459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C7158F-4138-4B81-B237-44750CEA9CC0}"/>
              </a:ext>
            </a:extLst>
          </p:cNvPr>
          <p:cNvSpPr/>
          <p:nvPr userDrawn="1"/>
        </p:nvSpPr>
        <p:spPr>
          <a:xfrm>
            <a:off x="0" y="5387975"/>
            <a:ext cx="9144000" cy="14700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MN.IT Services Logo">
            <a:extLst>
              <a:ext uri="{FF2B5EF4-FFF2-40B4-BE49-F238E27FC236}">
                <a16:creationId xmlns:a16="http://schemas.microsoft.com/office/drawing/2014/main" id="{58616CDB-B590-41EF-8157-D701FDC5CAC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574800" y="2117725"/>
            <a:ext cx="58435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188567"/>
            <a:ext cx="9144000" cy="1199223"/>
          </a:xfrm>
          <a:solidFill>
            <a:schemeClr val="accent1"/>
          </a:solidFill>
        </p:spPr>
        <p:txBody>
          <a:bodyPr lIns="182880" tIns="91440" rIns="182880" bIns="91440" spcCol="0">
            <a:normAutofit/>
          </a:bodyPr>
          <a:lstStyle>
            <a:lvl1pPr algn="ctr">
              <a:lnSpc>
                <a:spcPct val="90000"/>
              </a:lnSpc>
              <a:defRPr sz="3600" baseline="0">
                <a:solidFill>
                  <a:schemeClr val="bg1"/>
                </a:solidFill>
              </a:defRPr>
            </a:lvl1pPr>
          </a:lstStyle>
          <a:p>
            <a:r>
              <a:rPr lang="en-US"/>
              <a:t>Click to edit Master title style</a:t>
            </a:r>
            <a:endParaRPr lang="en-US" dirty="0"/>
          </a:p>
        </p:txBody>
      </p:sp>
      <p:sp>
        <p:nvSpPr>
          <p:cNvPr id="12" name="Text Placeholder 10"/>
          <p:cNvSpPr>
            <a:spLocks noGrp="1"/>
          </p:cNvSpPr>
          <p:nvPr>
            <p:ph type="body" sz="quarter" idx="14"/>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pPr lvl="0"/>
            <a:r>
              <a:rPr lang="en-US"/>
              <a:t>Click to edit Master text styles</a:t>
            </a:r>
          </a:p>
          <a:p>
            <a:pPr lvl="1"/>
            <a:r>
              <a:rPr lang="en-US"/>
              <a:t>Second level</a:t>
            </a:r>
          </a:p>
        </p:txBody>
      </p:sp>
      <p:sp>
        <p:nvSpPr>
          <p:cNvPr id="6" name="Date Placeholder 17">
            <a:extLst>
              <a:ext uri="{FF2B5EF4-FFF2-40B4-BE49-F238E27FC236}">
                <a16:creationId xmlns:a16="http://schemas.microsoft.com/office/drawing/2014/main" id="{C1FC38A2-7B98-46C0-9AD9-F7ECDC0A6559}"/>
              </a:ext>
            </a:extLst>
          </p:cNvPr>
          <p:cNvSpPr>
            <a:spLocks noGrp="1"/>
          </p:cNvSpPr>
          <p:nvPr>
            <p:ph type="dt" sz="half" idx="15"/>
          </p:nvPr>
        </p:nvSpPr>
        <p:spPr/>
        <p:txBody>
          <a:bodyPr/>
          <a:lstStyle>
            <a:lvl1pPr>
              <a:defRPr/>
            </a:lvl1pPr>
          </a:lstStyle>
          <a:p>
            <a:pPr>
              <a:defRPr/>
            </a:pPr>
            <a:fld id="{FE408A95-6138-4BEB-BF38-22613D9CE0F2}" type="datetime1">
              <a:rPr lang="en-US"/>
              <a:pPr>
                <a:defRPr/>
              </a:pPr>
              <a:t>4/12/2021</a:t>
            </a:fld>
            <a:endParaRPr lang="en-US" dirty="0"/>
          </a:p>
        </p:txBody>
      </p:sp>
      <p:sp>
        <p:nvSpPr>
          <p:cNvPr id="7" name="Footer Placeholder 4">
            <a:extLst>
              <a:ext uri="{FF2B5EF4-FFF2-40B4-BE49-F238E27FC236}">
                <a16:creationId xmlns:a16="http://schemas.microsoft.com/office/drawing/2014/main" id="{AAA86472-0289-49F4-8346-835FF9B02155}"/>
              </a:ext>
            </a:extLst>
          </p:cNvPr>
          <p:cNvSpPr>
            <a:spLocks noGrp="1"/>
          </p:cNvSpPr>
          <p:nvPr>
            <p:ph type="ftr" sz="quarter" idx="16"/>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18">
            <a:extLst>
              <a:ext uri="{FF2B5EF4-FFF2-40B4-BE49-F238E27FC236}">
                <a16:creationId xmlns:a16="http://schemas.microsoft.com/office/drawing/2014/main" id="{73BCB860-3734-4C22-BA7B-26D278ECAA7C}"/>
              </a:ext>
            </a:extLst>
          </p:cNvPr>
          <p:cNvSpPr>
            <a:spLocks noGrp="1"/>
          </p:cNvSpPr>
          <p:nvPr>
            <p:ph type="sldNum" sz="quarter" idx="17"/>
          </p:nvPr>
        </p:nvSpPr>
        <p:spPr/>
        <p:txBody>
          <a:bodyPr/>
          <a:lstStyle>
            <a:lvl1pPr>
              <a:defRPr/>
            </a:lvl1pPr>
          </a:lstStyle>
          <a:p>
            <a:pPr>
              <a:defRPr/>
            </a:pPr>
            <a:fld id="{41C3FBBD-0F56-4570-9743-18044A19C6B6}" type="slidenum">
              <a:rPr lang="en-US" altLang="en-US"/>
              <a:pPr>
                <a:defRPr/>
              </a:pPr>
              <a:t>‹#›</a:t>
            </a:fld>
            <a:endParaRPr lang="en-US" altLang="en-US" dirty="0"/>
          </a:p>
        </p:txBody>
      </p:sp>
    </p:spTree>
    <p:extLst>
      <p:ext uri="{BB962C8B-B14F-4D97-AF65-F5344CB8AC3E}">
        <p14:creationId xmlns:p14="http://schemas.microsoft.com/office/powerpoint/2010/main" val="4200019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A84996-9753-44CE-8537-519915DD5069}"/>
              </a:ext>
            </a:extLst>
          </p:cNvPr>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66F1134D-6B7E-44BE-B956-E2929CF07A95}"/>
              </a:ext>
            </a:extLst>
          </p:cNvPr>
          <p:cNvSpPr/>
          <p:nvPr userDrawn="1"/>
        </p:nvSpPr>
        <p:spPr>
          <a:xfrm>
            <a:off x="0" y="1216025"/>
            <a:ext cx="9144000" cy="4987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DA4F4227-7CA0-414F-8ADA-845D848CC032}"/>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6" name="Picture Placeholder 2"/>
          <p:cNvSpPr>
            <a:spLocks noGrp="1"/>
          </p:cNvSpPr>
          <p:nvPr>
            <p:ph type="pic" sz="quarter" idx="13"/>
          </p:nvPr>
        </p:nvSpPr>
        <p:spPr>
          <a:xfrm>
            <a:off x="1179611" y="1964392"/>
            <a:ext cx="1749143" cy="190047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7" name="Text Placeholder 3"/>
          <p:cNvSpPr>
            <a:spLocks noGrp="1"/>
          </p:cNvSpPr>
          <p:nvPr>
            <p:ph type="body" sz="quarter" idx="15"/>
          </p:nvPr>
        </p:nvSpPr>
        <p:spPr>
          <a:xfrm>
            <a:off x="1101920"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0" name="Picture Placeholder 2"/>
          <p:cNvSpPr>
            <a:spLocks noGrp="1"/>
          </p:cNvSpPr>
          <p:nvPr>
            <p:ph type="pic" sz="quarter" idx="16"/>
          </p:nvPr>
        </p:nvSpPr>
        <p:spPr>
          <a:xfrm>
            <a:off x="3618406" y="1964392"/>
            <a:ext cx="1738398" cy="190047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11" name="Text Placeholder 3"/>
          <p:cNvSpPr>
            <a:spLocks noGrp="1"/>
          </p:cNvSpPr>
          <p:nvPr>
            <p:ph type="body" sz="quarter" idx="17"/>
          </p:nvPr>
        </p:nvSpPr>
        <p:spPr>
          <a:xfrm>
            <a:off x="3534177"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2" name="Picture Placeholder 2"/>
          <p:cNvSpPr>
            <a:spLocks noGrp="1"/>
          </p:cNvSpPr>
          <p:nvPr>
            <p:ph type="pic" sz="quarter" idx="18"/>
          </p:nvPr>
        </p:nvSpPr>
        <p:spPr>
          <a:xfrm>
            <a:off x="6050663" y="1964392"/>
            <a:ext cx="1738398" cy="1900472"/>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13" name="Text Placeholder 3"/>
          <p:cNvSpPr>
            <a:spLocks noGrp="1"/>
          </p:cNvSpPr>
          <p:nvPr>
            <p:ph type="body" sz="quarter" idx="19"/>
          </p:nvPr>
        </p:nvSpPr>
        <p:spPr>
          <a:xfrm>
            <a:off x="5966435"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a:p>
            <a:pPr lvl="1"/>
            <a:r>
              <a:rPr lang="en-US"/>
              <a:t>Second level</a:t>
            </a:r>
          </a:p>
        </p:txBody>
      </p:sp>
      <p:sp>
        <p:nvSpPr>
          <p:cNvPr id="16" name="Date Placeholder 2">
            <a:extLst>
              <a:ext uri="{FF2B5EF4-FFF2-40B4-BE49-F238E27FC236}">
                <a16:creationId xmlns:a16="http://schemas.microsoft.com/office/drawing/2014/main" id="{EEF9B1A0-1C10-49D0-B729-3A3F5FD6DCAE}"/>
              </a:ext>
            </a:extLst>
          </p:cNvPr>
          <p:cNvSpPr>
            <a:spLocks noGrp="1"/>
          </p:cNvSpPr>
          <p:nvPr>
            <p:ph type="dt" sz="half" idx="20"/>
          </p:nvPr>
        </p:nvSpPr>
        <p:spPr/>
        <p:txBody>
          <a:bodyPr/>
          <a:lstStyle>
            <a:lvl1pPr>
              <a:defRPr/>
            </a:lvl1pPr>
          </a:lstStyle>
          <a:p>
            <a:pPr>
              <a:defRPr/>
            </a:pPr>
            <a:fld id="{E82E9B30-C388-4851-BB3E-5841CB80E474}" type="datetime1">
              <a:rPr lang="en-US"/>
              <a:pPr>
                <a:defRPr/>
              </a:pPr>
              <a:t>4/12/2021</a:t>
            </a:fld>
            <a:endParaRPr lang="en-US" dirty="0"/>
          </a:p>
        </p:txBody>
      </p:sp>
      <p:sp>
        <p:nvSpPr>
          <p:cNvPr id="17" name="Footer Placeholder 4">
            <a:extLst>
              <a:ext uri="{FF2B5EF4-FFF2-40B4-BE49-F238E27FC236}">
                <a16:creationId xmlns:a16="http://schemas.microsoft.com/office/drawing/2014/main" id="{45088625-928D-4A08-AA3A-9FC302639321}"/>
              </a:ext>
            </a:extLst>
          </p:cNvPr>
          <p:cNvSpPr>
            <a:spLocks noGrp="1"/>
          </p:cNvSpPr>
          <p:nvPr>
            <p:ph type="ftr" sz="quarter" idx="21"/>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19" name="Slide Number Placeholder 4">
            <a:extLst>
              <a:ext uri="{FF2B5EF4-FFF2-40B4-BE49-F238E27FC236}">
                <a16:creationId xmlns:a16="http://schemas.microsoft.com/office/drawing/2014/main" id="{583D65EB-2220-4CB2-B5FA-CD1B671B10A9}"/>
              </a:ext>
            </a:extLst>
          </p:cNvPr>
          <p:cNvSpPr>
            <a:spLocks noGrp="1"/>
          </p:cNvSpPr>
          <p:nvPr>
            <p:ph type="sldNum" sz="quarter" idx="22"/>
          </p:nvPr>
        </p:nvSpPr>
        <p:spPr/>
        <p:txBody>
          <a:bodyPr/>
          <a:lstStyle>
            <a:lvl1pPr>
              <a:defRPr/>
            </a:lvl1pPr>
          </a:lstStyle>
          <a:p>
            <a:pPr>
              <a:defRPr/>
            </a:pPr>
            <a:fld id="{426E21D2-C40B-4A5C-A3BB-292C46C9072E}" type="slidenum">
              <a:rPr lang="en-US" altLang="en-US"/>
              <a:pPr>
                <a:defRPr/>
              </a:pPr>
              <a:t>‹#›</a:t>
            </a:fld>
            <a:endParaRPr lang="en-US" altLang="en-US" dirty="0"/>
          </a:p>
        </p:txBody>
      </p:sp>
    </p:spTree>
    <p:extLst>
      <p:ext uri="{BB962C8B-B14F-4D97-AF65-F5344CB8AC3E}">
        <p14:creationId xmlns:p14="http://schemas.microsoft.com/office/powerpoint/2010/main" val="2323437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CF5603-2945-45D7-9719-1DBE1017BCA7}"/>
              </a:ext>
            </a:extLst>
          </p:cNvPr>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a:extLst>
              <a:ext uri="{FF2B5EF4-FFF2-40B4-BE49-F238E27FC236}">
                <a16:creationId xmlns:a16="http://schemas.microsoft.com/office/drawing/2014/main" id="{0805DABA-C493-4DE7-A32F-1BB8E962C537}"/>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6" name="Picture Placeholder 2"/>
          <p:cNvSpPr>
            <a:spLocks noGrp="1"/>
          </p:cNvSpPr>
          <p:nvPr>
            <p:ph type="pic" sz="quarter" idx="13"/>
          </p:nvPr>
        </p:nvSpPr>
        <p:spPr>
          <a:xfrm>
            <a:off x="604749" y="1981899"/>
            <a:ext cx="1571132" cy="2094842"/>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7" name="Text Placeholder 3"/>
          <p:cNvSpPr>
            <a:spLocks noGrp="1"/>
          </p:cNvSpPr>
          <p:nvPr>
            <p:ph type="body" sz="quarter" idx="15"/>
          </p:nvPr>
        </p:nvSpPr>
        <p:spPr>
          <a:xfrm>
            <a:off x="436290" y="4345149"/>
            <a:ext cx="1906858"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p:txBody>
      </p:sp>
      <p:sp>
        <p:nvSpPr>
          <p:cNvPr id="10" name="Picture Placeholder 2"/>
          <p:cNvSpPr>
            <a:spLocks noGrp="1"/>
          </p:cNvSpPr>
          <p:nvPr>
            <p:ph type="pic" sz="quarter" idx="16"/>
          </p:nvPr>
        </p:nvSpPr>
        <p:spPr>
          <a:xfrm>
            <a:off x="2734633" y="1967573"/>
            <a:ext cx="1571132" cy="2094842"/>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1" name="Text Placeholder 3"/>
          <p:cNvSpPr>
            <a:spLocks noGrp="1"/>
          </p:cNvSpPr>
          <p:nvPr>
            <p:ph type="body" sz="quarter" idx="17"/>
          </p:nvPr>
        </p:nvSpPr>
        <p:spPr>
          <a:xfrm>
            <a:off x="2566173"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p:txBody>
      </p:sp>
      <p:sp>
        <p:nvSpPr>
          <p:cNvPr id="12" name="Picture Placeholder 2"/>
          <p:cNvSpPr>
            <a:spLocks noGrp="1"/>
          </p:cNvSpPr>
          <p:nvPr>
            <p:ph type="pic" sz="quarter" idx="18"/>
          </p:nvPr>
        </p:nvSpPr>
        <p:spPr>
          <a:xfrm>
            <a:off x="4864516" y="1967573"/>
            <a:ext cx="1571132" cy="2094842"/>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3" name="Text Placeholder 3"/>
          <p:cNvSpPr>
            <a:spLocks noGrp="1"/>
          </p:cNvSpPr>
          <p:nvPr>
            <p:ph type="body" sz="quarter" idx="19"/>
          </p:nvPr>
        </p:nvSpPr>
        <p:spPr>
          <a:xfrm>
            <a:off x="4696056"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p:txBody>
      </p:sp>
      <p:sp>
        <p:nvSpPr>
          <p:cNvPr id="14" name="Picture Placeholder 2"/>
          <p:cNvSpPr>
            <a:spLocks noGrp="1"/>
          </p:cNvSpPr>
          <p:nvPr>
            <p:ph type="pic" sz="quarter" idx="20"/>
          </p:nvPr>
        </p:nvSpPr>
        <p:spPr>
          <a:xfrm>
            <a:off x="6994399" y="1967573"/>
            <a:ext cx="1571132" cy="2094842"/>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5" name="Text Placeholder 3"/>
          <p:cNvSpPr>
            <a:spLocks noGrp="1"/>
          </p:cNvSpPr>
          <p:nvPr>
            <p:ph type="body" sz="quarter" idx="21"/>
          </p:nvPr>
        </p:nvSpPr>
        <p:spPr>
          <a:xfrm>
            <a:off x="6825939" y="4341161"/>
            <a:ext cx="1906858"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Master text styles</a:t>
            </a:r>
          </a:p>
        </p:txBody>
      </p:sp>
      <p:sp>
        <p:nvSpPr>
          <p:cNvPr id="19" name="Date Placeholder 2">
            <a:extLst>
              <a:ext uri="{FF2B5EF4-FFF2-40B4-BE49-F238E27FC236}">
                <a16:creationId xmlns:a16="http://schemas.microsoft.com/office/drawing/2014/main" id="{CA7CA30E-1DF5-4150-92F6-15C9E4408267}"/>
              </a:ext>
            </a:extLst>
          </p:cNvPr>
          <p:cNvSpPr>
            <a:spLocks noGrp="1"/>
          </p:cNvSpPr>
          <p:nvPr>
            <p:ph type="dt" sz="half" idx="22"/>
          </p:nvPr>
        </p:nvSpPr>
        <p:spPr/>
        <p:txBody>
          <a:bodyPr/>
          <a:lstStyle>
            <a:lvl1pPr>
              <a:defRPr/>
            </a:lvl1pPr>
          </a:lstStyle>
          <a:p>
            <a:pPr>
              <a:defRPr/>
            </a:pPr>
            <a:fld id="{43591FFB-6134-41FF-B3FA-01C815CA4AB1}" type="datetime1">
              <a:rPr lang="en-US"/>
              <a:pPr>
                <a:defRPr/>
              </a:pPr>
              <a:t>4/12/2021</a:t>
            </a:fld>
            <a:endParaRPr lang="en-US" dirty="0"/>
          </a:p>
        </p:txBody>
      </p:sp>
      <p:sp>
        <p:nvSpPr>
          <p:cNvPr id="20" name="Footer Placeholder 4">
            <a:extLst>
              <a:ext uri="{FF2B5EF4-FFF2-40B4-BE49-F238E27FC236}">
                <a16:creationId xmlns:a16="http://schemas.microsoft.com/office/drawing/2014/main" id="{9833BB2D-BD49-4EE2-8FD3-8E5C9CB85609}"/>
              </a:ext>
            </a:extLst>
          </p:cNvPr>
          <p:cNvSpPr>
            <a:spLocks noGrp="1"/>
          </p:cNvSpPr>
          <p:nvPr>
            <p:ph type="ftr" sz="quarter" idx="23"/>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21" name="Slide Number Placeholder 4">
            <a:extLst>
              <a:ext uri="{FF2B5EF4-FFF2-40B4-BE49-F238E27FC236}">
                <a16:creationId xmlns:a16="http://schemas.microsoft.com/office/drawing/2014/main" id="{F40112E0-81AA-4EF8-BFC7-8F5B09A1342F}"/>
              </a:ext>
            </a:extLst>
          </p:cNvPr>
          <p:cNvSpPr>
            <a:spLocks noGrp="1"/>
          </p:cNvSpPr>
          <p:nvPr>
            <p:ph type="sldNum" sz="quarter" idx="24"/>
          </p:nvPr>
        </p:nvSpPr>
        <p:spPr/>
        <p:txBody>
          <a:bodyPr/>
          <a:lstStyle>
            <a:lvl1pPr>
              <a:defRPr/>
            </a:lvl1pPr>
          </a:lstStyle>
          <a:p>
            <a:pPr>
              <a:defRPr/>
            </a:pPr>
            <a:fld id="{8570005B-B244-497E-AE37-77906A4319FA}" type="slidenum">
              <a:rPr lang="en-US" altLang="en-US"/>
              <a:pPr>
                <a:defRPr/>
              </a:pPr>
              <a:t>‹#›</a:t>
            </a:fld>
            <a:endParaRPr lang="en-US" altLang="en-US" dirty="0"/>
          </a:p>
        </p:txBody>
      </p:sp>
    </p:spTree>
    <p:extLst>
      <p:ext uri="{BB962C8B-B14F-4D97-AF65-F5344CB8AC3E}">
        <p14:creationId xmlns:p14="http://schemas.microsoft.com/office/powerpoint/2010/main" val="314940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0DEB9A-3C5C-4912-AE08-37DC6B455E6E}"/>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E53CBE50-6080-43C7-998E-B84DD539A02E}"/>
              </a:ext>
            </a:extLst>
          </p:cNvPr>
          <p:cNvSpPr/>
          <p:nvPr userDrawn="1"/>
        </p:nvSpPr>
        <p:spPr>
          <a:xfrm>
            <a:off x="0" y="1216025"/>
            <a:ext cx="9144000" cy="4987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14B69AEE-CD00-4629-8403-03E2F3F1D153}"/>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2"/>
          <p:cNvSpPr>
            <a:spLocks noGrp="1"/>
          </p:cNvSpPr>
          <p:nvPr>
            <p:ph type="pic" sz="quarter" idx="13"/>
          </p:nvPr>
        </p:nvSpPr>
        <p:spPr>
          <a:xfrm>
            <a:off x="604750" y="1674774"/>
            <a:ext cx="1394107" cy="1534851"/>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24" name="Text Placeholder 3"/>
          <p:cNvSpPr>
            <a:spLocks noGrp="1"/>
          </p:cNvSpPr>
          <p:nvPr>
            <p:ph type="body" sz="quarter" idx="16"/>
          </p:nvPr>
        </p:nvSpPr>
        <p:spPr>
          <a:xfrm>
            <a:off x="2157413"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p:nvPr>
        </p:nvSpPr>
        <p:spPr>
          <a:xfrm>
            <a:off x="604750" y="3939365"/>
            <a:ext cx="1394107" cy="1534844"/>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4" name="Text Placeholder 3"/>
          <p:cNvSpPr>
            <a:spLocks noGrp="1"/>
          </p:cNvSpPr>
          <p:nvPr>
            <p:ph type="body" sz="quarter" idx="15"/>
          </p:nvPr>
        </p:nvSpPr>
        <p:spPr>
          <a:xfrm>
            <a:off x="2157413" y="3939364"/>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p:nvPr>
        </p:nvSpPr>
        <p:spPr>
          <a:xfrm>
            <a:off x="4649855" y="1674775"/>
            <a:ext cx="1394107" cy="1534850"/>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26" name="Text Placeholder 3"/>
          <p:cNvSpPr>
            <a:spLocks noGrp="1"/>
          </p:cNvSpPr>
          <p:nvPr>
            <p:ph type="body" sz="quarter" idx="18"/>
          </p:nvPr>
        </p:nvSpPr>
        <p:spPr>
          <a:xfrm>
            <a:off x="6202517"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p:nvPr>
        </p:nvSpPr>
        <p:spPr>
          <a:xfrm>
            <a:off x="4649855" y="3939365"/>
            <a:ext cx="1394107" cy="1534844"/>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28" name="Text Placeholder 3"/>
          <p:cNvSpPr>
            <a:spLocks noGrp="1"/>
          </p:cNvSpPr>
          <p:nvPr>
            <p:ph type="body" sz="quarter" idx="20"/>
          </p:nvPr>
        </p:nvSpPr>
        <p:spPr>
          <a:xfrm>
            <a:off x="6202517" y="3939363"/>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4" name="Date Placeholder 2">
            <a:extLst>
              <a:ext uri="{FF2B5EF4-FFF2-40B4-BE49-F238E27FC236}">
                <a16:creationId xmlns:a16="http://schemas.microsoft.com/office/drawing/2014/main" id="{34EA894F-E941-48DD-A2F9-9633EC4CED5E}"/>
              </a:ext>
            </a:extLst>
          </p:cNvPr>
          <p:cNvSpPr>
            <a:spLocks noGrp="1"/>
          </p:cNvSpPr>
          <p:nvPr>
            <p:ph type="dt" sz="half" idx="21"/>
          </p:nvPr>
        </p:nvSpPr>
        <p:spPr/>
        <p:txBody>
          <a:bodyPr/>
          <a:lstStyle>
            <a:lvl1pPr>
              <a:defRPr/>
            </a:lvl1pPr>
          </a:lstStyle>
          <a:p>
            <a:pPr>
              <a:defRPr/>
            </a:pPr>
            <a:fld id="{9EB13BEF-7F41-4341-93FB-B8D3C00A6F43}" type="datetime1">
              <a:rPr lang="en-US"/>
              <a:pPr>
                <a:defRPr/>
              </a:pPr>
              <a:t>4/12/2021</a:t>
            </a:fld>
            <a:endParaRPr lang="en-US" dirty="0"/>
          </a:p>
        </p:txBody>
      </p:sp>
      <p:sp>
        <p:nvSpPr>
          <p:cNvPr id="15" name="Footer Placeholder 4">
            <a:extLst>
              <a:ext uri="{FF2B5EF4-FFF2-40B4-BE49-F238E27FC236}">
                <a16:creationId xmlns:a16="http://schemas.microsoft.com/office/drawing/2014/main" id="{735C59C4-6BC1-4AC4-BF44-1C2464157802}"/>
              </a:ext>
            </a:extLst>
          </p:cNvPr>
          <p:cNvSpPr>
            <a:spLocks noGrp="1"/>
          </p:cNvSpPr>
          <p:nvPr>
            <p:ph type="ftr" sz="quarter" idx="22"/>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16" name="Slide Number Placeholder 4">
            <a:extLst>
              <a:ext uri="{FF2B5EF4-FFF2-40B4-BE49-F238E27FC236}">
                <a16:creationId xmlns:a16="http://schemas.microsoft.com/office/drawing/2014/main" id="{0A67362E-B98E-4853-A000-787A8870BDC3}"/>
              </a:ext>
            </a:extLst>
          </p:cNvPr>
          <p:cNvSpPr>
            <a:spLocks noGrp="1"/>
          </p:cNvSpPr>
          <p:nvPr>
            <p:ph type="sldNum" sz="quarter" idx="23"/>
          </p:nvPr>
        </p:nvSpPr>
        <p:spPr/>
        <p:txBody>
          <a:bodyPr/>
          <a:lstStyle>
            <a:lvl1pPr>
              <a:defRPr/>
            </a:lvl1pPr>
          </a:lstStyle>
          <a:p>
            <a:pPr>
              <a:defRPr/>
            </a:pPr>
            <a:fld id="{BF906480-481E-44E1-AB8F-FDEBF7C9BF97}" type="slidenum">
              <a:rPr lang="en-US" altLang="en-US"/>
              <a:pPr>
                <a:defRPr/>
              </a:pPr>
              <a:t>‹#›</a:t>
            </a:fld>
            <a:endParaRPr lang="en-US" altLang="en-US" dirty="0"/>
          </a:p>
        </p:txBody>
      </p:sp>
    </p:spTree>
    <p:extLst>
      <p:ext uri="{BB962C8B-B14F-4D97-AF65-F5344CB8AC3E}">
        <p14:creationId xmlns:p14="http://schemas.microsoft.com/office/powerpoint/2010/main" val="3661504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845E55-72AE-4125-9323-E71F0312CC38}"/>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a:extLst>
              <a:ext uri="{FF2B5EF4-FFF2-40B4-BE49-F238E27FC236}">
                <a16:creationId xmlns:a16="http://schemas.microsoft.com/office/drawing/2014/main" id="{943AE5C8-0599-4099-B4C9-CA083D7FEA0F}"/>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2"/>
          <p:cNvSpPr>
            <a:spLocks noGrp="1"/>
          </p:cNvSpPr>
          <p:nvPr>
            <p:ph type="pic" sz="quarter" idx="13"/>
          </p:nvPr>
        </p:nvSpPr>
        <p:spPr>
          <a:xfrm>
            <a:off x="604750" y="1674774"/>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5" name="Text Placeholder 3"/>
          <p:cNvSpPr>
            <a:spLocks noGrp="1"/>
          </p:cNvSpPr>
          <p:nvPr>
            <p:ph type="body" sz="quarter" idx="16"/>
          </p:nvPr>
        </p:nvSpPr>
        <p:spPr>
          <a:xfrm>
            <a:off x="2157413"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p:nvPr>
        </p:nvSpPr>
        <p:spPr>
          <a:xfrm>
            <a:off x="604750" y="3939364"/>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4" name="Text Placeholder 3"/>
          <p:cNvSpPr>
            <a:spLocks noGrp="1"/>
          </p:cNvSpPr>
          <p:nvPr>
            <p:ph type="body" sz="quarter" idx="15"/>
          </p:nvPr>
        </p:nvSpPr>
        <p:spPr>
          <a:xfrm>
            <a:off x="2157413" y="3939364"/>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p:nvPr>
        </p:nvSpPr>
        <p:spPr>
          <a:xfrm>
            <a:off x="4649855" y="1674774"/>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7" name="Text Placeholder 3"/>
          <p:cNvSpPr>
            <a:spLocks noGrp="1"/>
          </p:cNvSpPr>
          <p:nvPr>
            <p:ph type="body" sz="quarter" idx="18"/>
          </p:nvPr>
        </p:nvSpPr>
        <p:spPr>
          <a:xfrm>
            <a:off x="6202517"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p:nvPr>
        </p:nvSpPr>
        <p:spPr>
          <a:xfrm>
            <a:off x="4649855" y="3939364"/>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9" name="Text Placeholder 3"/>
          <p:cNvSpPr>
            <a:spLocks noGrp="1"/>
          </p:cNvSpPr>
          <p:nvPr>
            <p:ph type="body" sz="quarter" idx="20"/>
          </p:nvPr>
        </p:nvSpPr>
        <p:spPr>
          <a:xfrm>
            <a:off x="6202517" y="3939363"/>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21" name="Date Placeholder 3">
            <a:extLst>
              <a:ext uri="{FF2B5EF4-FFF2-40B4-BE49-F238E27FC236}">
                <a16:creationId xmlns:a16="http://schemas.microsoft.com/office/drawing/2014/main" id="{B536B391-5F80-41CA-B78F-9E7DF90A921C}"/>
              </a:ext>
            </a:extLst>
          </p:cNvPr>
          <p:cNvSpPr>
            <a:spLocks noGrp="1"/>
          </p:cNvSpPr>
          <p:nvPr>
            <p:ph type="dt" sz="half" idx="21"/>
          </p:nvPr>
        </p:nvSpPr>
        <p:spPr/>
        <p:txBody>
          <a:bodyPr/>
          <a:lstStyle>
            <a:lvl1pPr>
              <a:defRPr/>
            </a:lvl1pPr>
          </a:lstStyle>
          <a:p>
            <a:pPr>
              <a:defRPr/>
            </a:pPr>
            <a:fld id="{292E4E37-472D-46D4-AFB3-AF69E9D9A9F3}" type="datetime1">
              <a:rPr lang="en-US"/>
              <a:pPr>
                <a:defRPr/>
              </a:pPr>
              <a:t>4/12/2021</a:t>
            </a:fld>
            <a:endParaRPr lang="en-US" dirty="0"/>
          </a:p>
        </p:txBody>
      </p:sp>
      <p:sp>
        <p:nvSpPr>
          <p:cNvPr id="22" name="Footer Placeholder 4">
            <a:extLst>
              <a:ext uri="{FF2B5EF4-FFF2-40B4-BE49-F238E27FC236}">
                <a16:creationId xmlns:a16="http://schemas.microsoft.com/office/drawing/2014/main" id="{00AFC70C-18D7-4EF2-BD3C-B3111F97308C}"/>
              </a:ext>
            </a:extLst>
          </p:cNvPr>
          <p:cNvSpPr>
            <a:spLocks noGrp="1"/>
          </p:cNvSpPr>
          <p:nvPr>
            <p:ph type="ftr" sz="quarter" idx="22"/>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23" name="Slide Number Placeholder 5">
            <a:extLst>
              <a:ext uri="{FF2B5EF4-FFF2-40B4-BE49-F238E27FC236}">
                <a16:creationId xmlns:a16="http://schemas.microsoft.com/office/drawing/2014/main" id="{DFE1BE4E-13D7-4FCA-BCB3-D7CAF61085C2}"/>
              </a:ext>
            </a:extLst>
          </p:cNvPr>
          <p:cNvSpPr>
            <a:spLocks noGrp="1"/>
          </p:cNvSpPr>
          <p:nvPr>
            <p:ph type="sldNum" sz="quarter" idx="23"/>
          </p:nvPr>
        </p:nvSpPr>
        <p:spPr/>
        <p:txBody>
          <a:bodyPr/>
          <a:lstStyle>
            <a:lvl1pPr>
              <a:defRPr/>
            </a:lvl1pPr>
          </a:lstStyle>
          <a:p>
            <a:pPr>
              <a:defRPr/>
            </a:pPr>
            <a:fld id="{A26C9C38-6283-4388-B7BE-8136F50F397B}" type="slidenum">
              <a:rPr lang="en-US" altLang="en-US"/>
              <a:pPr>
                <a:defRPr/>
              </a:pPr>
              <a:t>‹#›</a:t>
            </a:fld>
            <a:endParaRPr lang="en-US" altLang="en-US" dirty="0"/>
          </a:p>
        </p:txBody>
      </p:sp>
    </p:spTree>
    <p:extLst>
      <p:ext uri="{BB962C8B-B14F-4D97-AF65-F5344CB8AC3E}">
        <p14:creationId xmlns:p14="http://schemas.microsoft.com/office/powerpoint/2010/main" val="3808306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1DF039-FC4F-43F9-B6B7-B8CBA4F4CF9B}"/>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434B75C1-9923-4A0E-A045-9835CC4906B5}"/>
              </a:ext>
            </a:extLst>
          </p:cNvPr>
          <p:cNvSpPr/>
          <p:nvPr userDrawn="1"/>
        </p:nvSpPr>
        <p:spPr>
          <a:xfrm>
            <a:off x="0" y="1216025"/>
            <a:ext cx="9144000" cy="49879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8F816420-5EAD-4533-9D07-A4F9899D5845}"/>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2"/>
          <p:cNvSpPr>
            <a:spLocks noGrp="1"/>
          </p:cNvSpPr>
          <p:nvPr>
            <p:ph type="pic" sz="quarter" idx="13"/>
          </p:nvPr>
        </p:nvSpPr>
        <p:spPr>
          <a:xfrm>
            <a:off x="628650" y="2571731"/>
            <a:ext cx="1528763" cy="1634509"/>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24" name="Text Placeholder 3"/>
          <p:cNvSpPr>
            <a:spLocks noGrp="1"/>
          </p:cNvSpPr>
          <p:nvPr>
            <p:ph type="body" sz="quarter" idx="16"/>
          </p:nvPr>
        </p:nvSpPr>
        <p:spPr>
          <a:xfrm>
            <a:off x="2279333"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p:nvPr>
        </p:nvSpPr>
        <p:spPr>
          <a:xfrm>
            <a:off x="4649855" y="2571731"/>
            <a:ext cx="1552662" cy="1634509"/>
          </a:xfrm>
          <a:prstGeom prst="ellipse">
            <a:avLst/>
          </a:prstGeom>
          <a:solidFill>
            <a:schemeClr val="bg1"/>
          </a:solidFill>
          <a:ln w="28575">
            <a:solidFill>
              <a:schemeClr val="bg1"/>
            </a:solidFill>
          </a:ln>
        </p:spPr>
        <p:txBody>
          <a:bodyPr rtlCol="0" anchor="ctr">
            <a:normAutofit/>
          </a:bodyPr>
          <a:lstStyle>
            <a:lvl1pPr marL="0" indent="0" algn="ctr">
              <a:buNone/>
              <a:defRPr sz="1800"/>
            </a:lvl1pPr>
          </a:lstStyle>
          <a:p>
            <a:pPr lvl="0"/>
            <a:r>
              <a:rPr lang="en-US" noProof="0" dirty="0"/>
              <a:t>Click icon to add picture</a:t>
            </a:r>
          </a:p>
        </p:txBody>
      </p:sp>
      <p:sp>
        <p:nvSpPr>
          <p:cNvPr id="26" name="Text Placeholder 3"/>
          <p:cNvSpPr>
            <a:spLocks noGrp="1"/>
          </p:cNvSpPr>
          <p:nvPr>
            <p:ph type="body" sz="quarter" idx="18"/>
          </p:nvPr>
        </p:nvSpPr>
        <p:spPr>
          <a:xfrm>
            <a:off x="6385397"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0" name="Date Placeholder 2">
            <a:extLst>
              <a:ext uri="{FF2B5EF4-FFF2-40B4-BE49-F238E27FC236}">
                <a16:creationId xmlns:a16="http://schemas.microsoft.com/office/drawing/2014/main" id="{205BE2A9-6B43-435D-AD40-2586FB24879C}"/>
              </a:ext>
            </a:extLst>
          </p:cNvPr>
          <p:cNvSpPr>
            <a:spLocks noGrp="1"/>
          </p:cNvSpPr>
          <p:nvPr>
            <p:ph type="dt" sz="half" idx="19"/>
          </p:nvPr>
        </p:nvSpPr>
        <p:spPr/>
        <p:txBody>
          <a:bodyPr/>
          <a:lstStyle>
            <a:lvl1pPr>
              <a:defRPr/>
            </a:lvl1pPr>
          </a:lstStyle>
          <a:p>
            <a:pPr>
              <a:defRPr/>
            </a:pPr>
            <a:fld id="{C47D0244-9A31-4A68-9294-E823ECBF66F4}" type="datetime1">
              <a:rPr lang="en-US"/>
              <a:pPr>
                <a:defRPr/>
              </a:pPr>
              <a:t>4/12/2021</a:t>
            </a:fld>
            <a:endParaRPr lang="en-US" dirty="0"/>
          </a:p>
        </p:txBody>
      </p:sp>
      <p:sp>
        <p:nvSpPr>
          <p:cNvPr id="11" name="Footer Placeholder 4">
            <a:extLst>
              <a:ext uri="{FF2B5EF4-FFF2-40B4-BE49-F238E27FC236}">
                <a16:creationId xmlns:a16="http://schemas.microsoft.com/office/drawing/2014/main" id="{C8C1C56B-E226-4D77-9651-A52DEFD487D6}"/>
              </a:ext>
            </a:extLst>
          </p:cNvPr>
          <p:cNvSpPr>
            <a:spLocks noGrp="1"/>
          </p:cNvSpPr>
          <p:nvPr>
            <p:ph type="ftr" sz="quarter" idx="20"/>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12" name="Slide Number Placeholder 4">
            <a:extLst>
              <a:ext uri="{FF2B5EF4-FFF2-40B4-BE49-F238E27FC236}">
                <a16:creationId xmlns:a16="http://schemas.microsoft.com/office/drawing/2014/main" id="{AB716C5B-63E6-4835-B35C-295FD242F84E}"/>
              </a:ext>
            </a:extLst>
          </p:cNvPr>
          <p:cNvSpPr>
            <a:spLocks noGrp="1"/>
          </p:cNvSpPr>
          <p:nvPr>
            <p:ph type="sldNum" sz="quarter" idx="21"/>
          </p:nvPr>
        </p:nvSpPr>
        <p:spPr/>
        <p:txBody>
          <a:bodyPr/>
          <a:lstStyle>
            <a:lvl1pPr>
              <a:defRPr/>
            </a:lvl1pPr>
          </a:lstStyle>
          <a:p>
            <a:pPr>
              <a:defRPr/>
            </a:pPr>
            <a:fld id="{3B65268C-EEAE-437E-A330-3FEEE18651BC}" type="slidenum">
              <a:rPr lang="en-US" altLang="en-US"/>
              <a:pPr>
                <a:defRPr/>
              </a:pPr>
              <a:t>‹#›</a:t>
            </a:fld>
            <a:endParaRPr lang="en-US" altLang="en-US" dirty="0"/>
          </a:p>
        </p:txBody>
      </p:sp>
    </p:spTree>
    <p:extLst>
      <p:ext uri="{BB962C8B-B14F-4D97-AF65-F5344CB8AC3E}">
        <p14:creationId xmlns:p14="http://schemas.microsoft.com/office/powerpoint/2010/main" val="3458256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7DD0EE-DF59-48C7-9357-88BA45C4C23F}"/>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A3513805-0467-4A83-A7DD-B06D21934869}"/>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2"/>
          <p:cNvSpPr>
            <a:spLocks noGrp="1"/>
          </p:cNvSpPr>
          <p:nvPr>
            <p:ph type="pic" sz="quarter" idx="13"/>
          </p:nvPr>
        </p:nvSpPr>
        <p:spPr>
          <a:xfrm>
            <a:off x="604750" y="2800331"/>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5" name="Text Placeholder 3"/>
          <p:cNvSpPr>
            <a:spLocks noGrp="1"/>
          </p:cNvSpPr>
          <p:nvPr>
            <p:ph type="body" sz="quarter" idx="16"/>
          </p:nvPr>
        </p:nvSpPr>
        <p:spPr>
          <a:xfrm>
            <a:off x="2157413"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p:nvPr>
        </p:nvSpPr>
        <p:spPr>
          <a:xfrm>
            <a:off x="4649855" y="2800331"/>
            <a:ext cx="1394107" cy="1858809"/>
          </a:xfrm>
          <a:prstGeom prst="rect">
            <a:avLst/>
          </a:prstGeom>
          <a:solidFill>
            <a:schemeClr val="bg1"/>
          </a:solidFill>
          <a:ln w="28575">
            <a:noFill/>
          </a:ln>
        </p:spPr>
        <p:txBody>
          <a:bodyPr rtlCol="0" anchor="ctr">
            <a:normAutofit/>
          </a:bodyPr>
          <a:lstStyle>
            <a:lvl1pPr marL="0" indent="0" algn="ctr">
              <a:buNone/>
              <a:defRPr sz="1800"/>
            </a:lvl1pPr>
          </a:lstStyle>
          <a:p>
            <a:pPr lvl="0"/>
            <a:r>
              <a:rPr lang="en-US" noProof="0" dirty="0"/>
              <a:t>Click icon to add picture</a:t>
            </a:r>
          </a:p>
        </p:txBody>
      </p:sp>
      <p:sp>
        <p:nvSpPr>
          <p:cNvPr id="17" name="Text Placeholder 3"/>
          <p:cNvSpPr>
            <a:spLocks noGrp="1"/>
          </p:cNvSpPr>
          <p:nvPr>
            <p:ph type="body" sz="quarter" idx="18"/>
          </p:nvPr>
        </p:nvSpPr>
        <p:spPr>
          <a:xfrm>
            <a:off x="6202517"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a:t>Click to edit Master text styles</a:t>
            </a:r>
          </a:p>
        </p:txBody>
      </p:sp>
      <p:sp>
        <p:nvSpPr>
          <p:cNvPr id="9" name="Date Placeholder 3">
            <a:extLst>
              <a:ext uri="{FF2B5EF4-FFF2-40B4-BE49-F238E27FC236}">
                <a16:creationId xmlns:a16="http://schemas.microsoft.com/office/drawing/2014/main" id="{316755F0-1AB4-4578-BC09-3973AEB2DE84}"/>
              </a:ext>
            </a:extLst>
          </p:cNvPr>
          <p:cNvSpPr>
            <a:spLocks noGrp="1"/>
          </p:cNvSpPr>
          <p:nvPr>
            <p:ph type="dt" sz="half" idx="19"/>
          </p:nvPr>
        </p:nvSpPr>
        <p:spPr/>
        <p:txBody>
          <a:bodyPr/>
          <a:lstStyle>
            <a:lvl1pPr>
              <a:defRPr/>
            </a:lvl1pPr>
          </a:lstStyle>
          <a:p>
            <a:pPr>
              <a:defRPr/>
            </a:pPr>
            <a:fld id="{1B3C2449-24EB-45F3-ACF2-D8ECFDA1AB42}" type="datetime1">
              <a:rPr lang="en-US"/>
              <a:pPr>
                <a:defRPr/>
              </a:pPr>
              <a:t>4/12/2021</a:t>
            </a:fld>
            <a:endParaRPr lang="en-US" dirty="0"/>
          </a:p>
        </p:txBody>
      </p:sp>
      <p:sp>
        <p:nvSpPr>
          <p:cNvPr id="10" name="Footer Placeholder 4">
            <a:extLst>
              <a:ext uri="{FF2B5EF4-FFF2-40B4-BE49-F238E27FC236}">
                <a16:creationId xmlns:a16="http://schemas.microsoft.com/office/drawing/2014/main" id="{24C6000B-B57E-4FEF-A46C-9ADCB14CC2F3}"/>
              </a:ext>
            </a:extLst>
          </p:cNvPr>
          <p:cNvSpPr>
            <a:spLocks noGrp="1"/>
          </p:cNvSpPr>
          <p:nvPr>
            <p:ph type="ftr" sz="quarter" idx="20"/>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11" name="Slide Number Placeholder 5">
            <a:extLst>
              <a:ext uri="{FF2B5EF4-FFF2-40B4-BE49-F238E27FC236}">
                <a16:creationId xmlns:a16="http://schemas.microsoft.com/office/drawing/2014/main" id="{3B56AC72-7449-4BAC-A37B-514E867EF686}"/>
              </a:ext>
            </a:extLst>
          </p:cNvPr>
          <p:cNvSpPr>
            <a:spLocks noGrp="1"/>
          </p:cNvSpPr>
          <p:nvPr>
            <p:ph type="sldNum" sz="quarter" idx="21"/>
          </p:nvPr>
        </p:nvSpPr>
        <p:spPr/>
        <p:txBody>
          <a:bodyPr/>
          <a:lstStyle>
            <a:lvl1pPr>
              <a:defRPr/>
            </a:lvl1pPr>
          </a:lstStyle>
          <a:p>
            <a:pPr>
              <a:defRPr/>
            </a:pPr>
            <a:fld id="{67AD7A1B-1873-451F-A49C-5337DE917CFC}" type="slidenum">
              <a:rPr lang="en-US" altLang="en-US"/>
              <a:pPr>
                <a:defRPr/>
              </a:pPr>
              <a:t>‹#›</a:t>
            </a:fld>
            <a:endParaRPr lang="en-US" altLang="en-US" dirty="0"/>
          </a:p>
        </p:txBody>
      </p:sp>
    </p:spTree>
    <p:extLst>
      <p:ext uri="{BB962C8B-B14F-4D97-AF65-F5344CB8AC3E}">
        <p14:creationId xmlns:p14="http://schemas.microsoft.com/office/powerpoint/2010/main" val="3039834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spTree>
      <p:nvGrpSpPr>
        <p:cNvPr id="1" name=""/>
        <p:cNvGrpSpPr/>
        <p:nvPr/>
      </p:nvGrpSpPr>
      <p:grpSpPr>
        <a:xfrm>
          <a:off x="0" y="0"/>
          <a:ext cx="0" cy="0"/>
          <a:chOff x="0" y="0"/>
          <a:chExt cx="0" cy="0"/>
        </a:xfrm>
      </p:grpSpPr>
      <p:sp>
        <p:nvSpPr>
          <p:cNvPr id="9" name="Title 1"/>
          <p:cNvSpPr>
            <a:spLocks noGrp="1"/>
          </p:cNvSpPr>
          <p:nvPr>
            <p:ph type="title"/>
          </p:nvPr>
        </p:nvSpPr>
        <p:spPr>
          <a:xfrm>
            <a:off x="1" y="5638801"/>
            <a:ext cx="9144000" cy="1219200"/>
          </a:xfrm>
          <a:solidFill>
            <a:srgbClr val="003865">
              <a:alpha val="87843"/>
            </a:srgbClr>
          </a:solidFill>
        </p:spPr>
        <p:txBody>
          <a:bodyPr>
            <a:normAutofit/>
          </a:bodyPr>
          <a:lstStyle>
            <a:lvl1pPr algn="ctr">
              <a:defRPr sz="3600">
                <a:solidFill>
                  <a:schemeClr val="bg1"/>
                </a:solidFill>
              </a:defRPr>
            </a:lvl1pPr>
          </a:lstStyle>
          <a:p>
            <a:r>
              <a:rPr lang="en-US"/>
              <a:t>Click to edit Master title style</a:t>
            </a:r>
            <a:endParaRPr lang="en-US" dirty="0"/>
          </a:p>
        </p:txBody>
      </p:sp>
      <p:sp>
        <p:nvSpPr>
          <p:cNvPr id="4" name="Picture Placeholder 12"/>
          <p:cNvSpPr>
            <a:spLocks noGrp="1"/>
          </p:cNvSpPr>
          <p:nvPr>
            <p:ph type="pic" sz="quarter" idx="10"/>
          </p:nvPr>
        </p:nvSpPr>
        <p:spPr>
          <a:xfrm>
            <a:off x="0" y="2"/>
            <a:ext cx="9144000" cy="685799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8056884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spTree>
      <p:nvGrpSpPr>
        <p:cNvPr id="1" name=""/>
        <p:cNvGrpSpPr/>
        <p:nvPr/>
      </p:nvGrpSpPr>
      <p:grpSpPr>
        <a:xfrm>
          <a:off x="0" y="0"/>
          <a:ext cx="0" cy="0"/>
          <a:chOff x="0" y="0"/>
          <a:chExt cx="0" cy="0"/>
        </a:xfrm>
      </p:grpSpPr>
      <p:sp>
        <p:nvSpPr>
          <p:cNvPr id="9" name="Title 1"/>
          <p:cNvSpPr>
            <a:spLocks noGrp="1"/>
          </p:cNvSpPr>
          <p:nvPr>
            <p:ph type="title"/>
          </p:nvPr>
        </p:nvSpPr>
        <p:spPr>
          <a:xfrm>
            <a:off x="1" y="5638801"/>
            <a:ext cx="9144000" cy="1219200"/>
          </a:xfrm>
          <a:solidFill>
            <a:srgbClr val="0D0D0D">
              <a:alpha val="87843"/>
            </a:srgbClr>
          </a:solidFill>
        </p:spPr>
        <p:txBody>
          <a:bodyPr>
            <a:normAutofit/>
          </a:bodyPr>
          <a:lstStyle>
            <a:lvl1pPr algn="ctr">
              <a:defRPr sz="3600">
                <a:solidFill>
                  <a:schemeClr val="bg1"/>
                </a:solidFill>
              </a:defRPr>
            </a:lvl1pPr>
          </a:lstStyle>
          <a:p>
            <a:r>
              <a:rPr lang="en-US"/>
              <a:t>Click to edit Master title style</a:t>
            </a:r>
            <a:endParaRPr lang="en-US" dirty="0"/>
          </a:p>
        </p:txBody>
      </p:sp>
      <p:sp>
        <p:nvSpPr>
          <p:cNvPr id="4" name="Picture Placeholder 12"/>
          <p:cNvSpPr>
            <a:spLocks noGrp="1"/>
          </p:cNvSpPr>
          <p:nvPr>
            <p:ph type="pic" sz="quarter" idx="10"/>
          </p:nvPr>
        </p:nvSpPr>
        <p:spPr>
          <a:xfrm>
            <a:off x="0" y="4"/>
            <a:ext cx="9144000" cy="6857999"/>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44171687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spTree>
      <p:nvGrpSpPr>
        <p:cNvPr id="1" name=""/>
        <p:cNvGrpSpPr/>
        <p:nvPr/>
      </p:nvGrpSpPr>
      <p:grpSpPr>
        <a:xfrm>
          <a:off x="0" y="0"/>
          <a:ext cx="0" cy="0"/>
          <a:chOff x="0" y="0"/>
          <a:chExt cx="0" cy="0"/>
        </a:xfrm>
      </p:grpSpPr>
      <p:sp>
        <p:nvSpPr>
          <p:cNvPr id="9" name="Title 1"/>
          <p:cNvSpPr>
            <a:spLocks noGrp="1"/>
          </p:cNvSpPr>
          <p:nvPr>
            <p:ph type="title"/>
          </p:nvPr>
        </p:nvSpPr>
        <p:spPr>
          <a:xfrm>
            <a:off x="1" y="5638800"/>
            <a:ext cx="9144000" cy="1219200"/>
          </a:xfrm>
          <a:solidFill>
            <a:srgbClr val="78BE21">
              <a:alpha val="87843"/>
            </a:srgbClr>
          </a:solidFill>
        </p:spPr>
        <p:txBody>
          <a:bodyPr>
            <a:normAutofit/>
          </a:bodyPr>
          <a:lstStyle>
            <a:lvl1pPr algn="ctr">
              <a:defRPr sz="3600">
                <a:solidFill>
                  <a:schemeClr val="tx2"/>
                </a:solidFill>
              </a:defRPr>
            </a:lvl1pPr>
          </a:lstStyle>
          <a:p>
            <a:r>
              <a:rPr lang="en-US"/>
              <a:t>Click to edit Master title style</a:t>
            </a:r>
            <a:endParaRPr lang="en-US" dirty="0"/>
          </a:p>
        </p:txBody>
      </p:sp>
      <p:sp>
        <p:nvSpPr>
          <p:cNvPr id="4" name="Picture Placeholder 12"/>
          <p:cNvSpPr>
            <a:spLocks noGrp="1"/>
          </p:cNvSpPr>
          <p:nvPr>
            <p:ph type="pic" sz="quarter" idx="10"/>
          </p:nvPr>
        </p:nvSpPr>
        <p:spPr>
          <a:xfrm>
            <a:off x="0" y="4"/>
            <a:ext cx="9144000" cy="6857999"/>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39254189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35DB6A-9186-4E9E-B169-397FE37EFC44}"/>
              </a:ext>
            </a:extLst>
          </p:cNvPr>
          <p:cNvSpPr/>
          <p:nvPr userDrawn="1"/>
        </p:nvSpPr>
        <p:spPr>
          <a:xfrm>
            <a:off x="0" y="0"/>
            <a:ext cx="9144000" cy="1160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10" name="Table Placeholder 8"/>
          <p:cNvSpPr>
            <a:spLocks noGrp="1"/>
          </p:cNvSpPr>
          <p:nvPr>
            <p:ph type="tbl" sz="quarter" idx="13"/>
          </p:nvPr>
        </p:nvSpPr>
        <p:spPr>
          <a:xfrm>
            <a:off x="1524000" y="2233263"/>
            <a:ext cx="6096000" cy="2966751"/>
          </a:xfrm>
        </p:spPr>
        <p:txBody>
          <a:bodyPr rtlCol="0">
            <a:normAutofit/>
          </a:bodyPr>
          <a:lstStyle/>
          <a:p>
            <a:pPr lvl="0"/>
            <a:endParaRPr lang="en-US" noProof="0" dirty="0"/>
          </a:p>
        </p:txBody>
      </p:sp>
    </p:spTree>
    <p:extLst>
      <p:ext uri="{BB962C8B-B14F-4D97-AF65-F5344CB8AC3E}">
        <p14:creationId xmlns:p14="http://schemas.microsoft.com/office/powerpoint/2010/main" val="141493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F433B7-E7C9-4E2D-A1F4-0BB09FD4EA33}"/>
              </a:ext>
            </a:extLst>
          </p:cNvPr>
          <p:cNvSpPr/>
          <p:nvPr userDrawn="1"/>
        </p:nvSpPr>
        <p:spPr>
          <a:xfrm>
            <a:off x="0" y="4773613"/>
            <a:ext cx="9144000" cy="208438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MN.IT Services Logo">
            <a:extLst>
              <a:ext uri="{FF2B5EF4-FFF2-40B4-BE49-F238E27FC236}">
                <a16:creationId xmlns:a16="http://schemas.microsoft.com/office/drawing/2014/main" id="{7D7EA7A1-27E7-4D85-8390-C99BF38AEC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8150" y="6089650"/>
            <a:ext cx="310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3477837"/>
            <a:ext cx="9144000" cy="1295182"/>
          </a:xfrm>
          <a:solidFill>
            <a:schemeClr val="accent1"/>
          </a:solidFill>
        </p:spPr>
        <p:txBody>
          <a:bodyPr lIns="182880" tIns="91440" rIns="182880" bIns="91440">
            <a:normAutofit/>
          </a:bodyPr>
          <a:lstStyle>
            <a:lvl1pPr algn="ctr">
              <a:defRPr sz="3600">
                <a:solidFill>
                  <a:schemeClr val="bg1"/>
                </a:solidFill>
              </a:defRPr>
            </a:lvl1pPr>
          </a:lstStyle>
          <a:p>
            <a:r>
              <a:rPr lang="en-US"/>
              <a:t>Click to edit Master title style</a:t>
            </a:r>
            <a:endParaRPr lang="en-US" dirty="0"/>
          </a:p>
        </p:txBody>
      </p:sp>
      <p:sp>
        <p:nvSpPr>
          <p:cNvPr id="12" name="Text Placeholder 10"/>
          <p:cNvSpPr>
            <a:spLocks noGrp="1"/>
          </p:cNvSpPr>
          <p:nvPr>
            <p:ph type="body" sz="quarter" idx="14"/>
          </p:nvPr>
        </p:nvSpPr>
        <p:spPr>
          <a:xfrm>
            <a:off x="2101852" y="5041204"/>
            <a:ext cx="4940300" cy="1097128"/>
          </a:xfrm>
        </p:spPr>
        <p:txBody>
          <a:bodyPr>
            <a:normAutofit/>
          </a:bodyPr>
          <a:lstStyle>
            <a:lvl1pPr marL="0" indent="0" algn="ctr">
              <a:spcBef>
                <a:spcPts val="0"/>
              </a:spcBef>
              <a:buNone/>
              <a:defRPr sz="1800" baseline="0"/>
            </a:lvl1pPr>
          </a:lstStyle>
          <a:p>
            <a:pPr lvl="0"/>
            <a:r>
              <a:rPr lang="en-US"/>
              <a:t>Click to edit Master text styles</a:t>
            </a:r>
          </a:p>
          <a:p>
            <a:pPr lvl="1"/>
            <a:r>
              <a:rPr lang="en-US"/>
              <a:t>Second level</a:t>
            </a:r>
          </a:p>
        </p:txBody>
      </p:sp>
      <p:sp>
        <p:nvSpPr>
          <p:cNvPr id="6" name="Picture Placeholder 5"/>
          <p:cNvSpPr>
            <a:spLocks noGrp="1"/>
          </p:cNvSpPr>
          <p:nvPr>
            <p:ph type="pic" sz="quarter" idx="17"/>
          </p:nvPr>
        </p:nvSpPr>
        <p:spPr>
          <a:xfrm>
            <a:off x="0" y="0"/>
            <a:ext cx="9144000" cy="3380732"/>
          </a:xfrm>
        </p:spPr>
        <p:txBody>
          <a:bodyPr rtlCol="0">
            <a:normAutofit/>
          </a:bodyPr>
          <a:lstStyle/>
          <a:p>
            <a:pPr lvl="0"/>
            <a:endParaRPr lang="en-US" noProof="0" dirty="0"/>
          </a:p>
        </p:txBody>
      </p:sp>
      <p:sp>
        <p:nvSpPr>
          <p:cNvPr id="8" name="Footer Placeholder 4">
            <a:extLst>
              <a:ext uri="{FF2B5EF4-FFF2-40B4-BE49-F238E27FC236}">
                <a16:creationId xmlns:a16="http://schemas.microsoft.com/office/drawing/2014/main" id="{9D20B5F5-5B16-4E4A-AE93-72B2B91955B4}"/>
              </a:ext>
            </a:extLst>
          </p:cNvPr>
          <p:cNvSpPr>
            <a:spLocks noGrp="1"/>
          </p:cNvSpPr>
          <p:nvPr>
            <p:ph type="ftr" sz="quarter" idx="18"/>
          </p:nvPr>
        </p:nvSpPr>
        <p:spPr>
          <a:xfrm>
            <a:off x="4689475" y="6138863"/>
            <a:ext cx="4191000" cy="365125"/>
          </a:xfrm>
        </p:spPr>
        <p:txBody>
          <a:bodyPr anchor="b"/>
          <a:lstStyle>
            <a:lvl1pPr algn="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Tree>
    <p:extLst>
      <p:ext uri="{BB962C8B-B14F-4D97-AF65-F5344CB8AC3E}">
        <p14:creationId xmlns:p14="http://schemas.microsoft.com/office/powerpoint/2010/main" val="998583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2B5B4A-38AE-47AA-A794-742C9C20E7A9}"/>
              </a:ext>
            </a:extLst>
          </p:cNvPr>
          <p:cNvSpPr/>
          <p:nvPr userDrawn="1"/>
        </p:nvSpPr>
        <p:spPr>
          <a:xfrm>
            <a:off x="0" y="0"/>
            <a:ext cx="9144000" cy="1160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14" name="Table Placeholder 8"/>
          <p:cNvSpPr>
            <a:spLocks noGrp="1"/>
          </p:cNvSpPr>
          <p:nvPr>
            <p:ph type="tbl" sz="quarter" idx="13"/>
          </p:nvPr>
        </p:nvSpPr>
        <p:spPr>
          <a:xfrm>
            <a:off x="1524000" y="2233263"/>
            <a:ext cx="6096000" cy="2966751"/>
          </a:xfrm>
        </p:spPr>
        <p:txBody>
          <a:bodyPr rtlCol="0">
            <a:normAutofit/>
          </a:bodyPr>
          <a:lstStyle>
            <a:lvl1pPr>
              <a:buClr>
                <a:schemeClr val="accent2"/>
              </a:buClr>
              <a:defRPr>
                <a:solidFill>
                  <a:schemeClr val="bg1"/>
                </a:solidFill>
              </a:defRPr>
            </a:lvl1pPr>
          </a:lstStyle>
          <a:p>
            <a:pPr lvl="0"/>
            <a:endParaRPr lang="en-US" noProof="0" dirty="0"/>
          </a:p>
        </p:txBody>
      </p:sp>
      <p:sp>
        <p:nvSpPr>
          <p:cNvPr id="5" name="Date Placeholder 4">
            <a:extLst>
              <a:ext uri="{FF2B5EF4-FFF2-40B4-BE49-F238E27FC236}">
                <a16:creationId xmlns:a16="http://schemas.microsoft.com/office/drawing/2014/main" id="{18A46071-FA78-4661-A005-51CFB6F98D60}"/>
              </a:ext>
            </a:extLst>
          </p:cNvPr>
          <p:cNvSpPr>
            <a:spLocks noGrp="1"/>
          </p:cNvSpPr>
          <p:nvPr>
            <p:ph type="dt" sz="half" idx="14"/>
          </p:nvPr>
        </p:nvSpPr>
        <p:spPr/>
        <p:txBody>
          <a:bodyPr/>
          <a:lstStyle>
            <a:lvl1pPr>
              <a:defRPr>
                <a:solidFill>
                  <a:schemeClr val="bg1"/>
                </a:solidFill>
              </a:defRPr>
            </a:lvl1pPr>
          </a:lstStyle>
          <a:p>
            <a:pPr>
              <a:defRPr/>
            </a:pPr>
            <a:fld id="{08D453B6-1A53-4BFA-A03D-651522BDC966}" type="datetime1">
              <a:rPr lang="en-US"/>
              <a:pPr>
                <a:defRPr/>
              </a:pPr>
              <a:t>4/12/2021</a:t>
            </a:fld>
            <a:endParaRPr lang="en-US" dirty="0"/>
          </a:p>
        </p:txBody>
      </p:sp>
      <p:sp>
        <p:nvSpPr>
          <p:cNvPr id="6" name="Footer Placeholder 4">
            <a:extLst>
              <a:ext uri="{FF2B5EF4-FFF2-40B4-BE49-F238E27FC236}">
                <a16:creationId xmlns:a16="http://schemas.microsoft.com/office/drawing/2014/main" id="{1AE4F4F6-298A-4AC2-8F75-670FE3B617A7}"/>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7" name="Slide Number Placeholder 6">
            <a:extLst>
              <a:ext uri="{FF2B5EF4-FFF2-40B4-BE49-F238E27FC236}">
                <a16:creationId xmlns:a16="http://schemas.microsoft.com/office/drawing/2014/main" id="{A0C9B4CD-BB86-48EC-8FDB-AC02D63179A9}"/>
              </a:ext>
            </a:extLst>
          </p:cNvPr>
          <p:cNvSpPr>
            <a:spLocks noGrp="1"/>
          </p:cNvSpPr>
          <p:nvPr>
            <p:ph type="sldNum" sz="quarter" idx="16"/>
          </p:nvPr>
        </p:nvSpPr>
        <p:spPr/>
        <p:txBody>
          <a:bodyPr/>
          <a:lstStyle>
            <a:lvl1pPr>
              <a:defRPr>
                <a:solidFill>
                  <a:schemeClr val="bg1"/>
                </a:solidFill>
              </a:defRPr>
            </a:lvl1pPr>
          </a:lstStyle>
          <a:p>
            <a:pPr>
              <a:defRPr/>
            </a:pPr>
            <a:fld id="{407EC41A-ABCB-402E-A36B-8F99156362C1}" type="slidenum">
              <a:rPr lang="en-US" altLang="en-US"/>
              <a:pPr>
                <a:defRPr/>
              </a:pPr>
              <a:t>‹#›</a:t>
            </a:fld>
            <a:endParaRPr lang="en-US" altLang="en-US" dirty="0"/>
          </a:p>
        </p:txBody>
      </p:sp>
    </p:spTree>
    <p:extLst>
      <p:ext uri="{BB962C8B-B14F-4D97-AF65-F5344CB8AC3E}">
        <p14:creationId xmlns:p14="http://schemas.microsoft.com/office/powerpoint/2010/main" val="1865131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3C502E-D21B-4797-877B-7AB7A91199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32213" y="504825"/>
            <a:ext cx="5127625" cy="3848100"/>
          </a:xfrm>
          <a:prstGeom prst="rect">
            <a:avLst/>
          </a:prstGeom>
          <a:ln>
            <a:noFill/>
          </a:ln>
          <a:effectLst>
            <a:outerShdw blurRad="292100" dist="139700" dir="2700000" algn="tl" rotWithShape="0">
              <a:srgbClr val="333333">
                <a:alpha val="65000"/>
              </a:srgbClr>
            </a:outerShdw>
          </a:effectLst>
        </p:spPr>
      </p:pic>
      <p:sp>
        <p:nvSpPr>
          <p:cNvPr id="13" name="Title 1"/>
          <p:cNvSpPr>
            <a:spLocks noGrp="1"/>
          </p:cNvSpPr>
          <p:nvPr>
            <p:ph type="title"/>
          </p:nvPr>
        </p:nvSpPr>
        <p:spPr>
          <a:xfrm>
            <a:off x="611924" y="287066"/>
            <a:ext cx="2641445" cy="2734914"/>
          </a:xfrm>
        </p:spPr>
        <p:txBody>
          <a:bodyPr/>
          <a:lstStyle>
            <a:lvl1pPr>
              <a:defRPr b="0">
                <a:solidFill>
                  <a:schemeClr val="accent2"/>
                </a:solidFill>
              </a:defRPr>
            </a:lvl1pPr>
          </a:lstStyle>
          <a:p>
            <a:r>
              <a:rPr lang="en-US"/>
              <a:t>Click to edit Master title style</a:t>
            </a:r>
            <a:endParaRPr lang="en-US" dirty="0"/>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p:nvPr>
        </p:nvSpPr>
        <p:spPr>
          <a:xfrm>
            <a:off x="3340608" y="1043181"/>
            <a:ext cx="5519698" cy="4223763"/>
          </a:xfrm>
        </p:spPr>
        <p:txBody>
          <a:bodyPr rtlCol="0">
            <a:normAutofit/>
          </a:bodyPr>
          <a:lstStyle>
            <a:lvl1pPr>
              <a:defRPr/>
            </a:lvl1pPr>
          </a:lstStyle>
          <a:p>
            <a:pPr lvl="0"/>
            <a:r>
              <a:rPr lang="en-US" noProof="0" dirty="0"/>
              <a:t>Click icon to add picture</a:t>
            </a:r>
          </a:p>
        </p:txBody>
      </p:sp>
      <p:sp>
        <p:nvSpPr>
          <p:cNvPr id="6" name="Date Placeholder 4">
            <a:extLst>
              <a:ext uri="{FF2B5EF4-FFF2-40B4-BE49-F238E27FC236}">
                <a16:creationId xmlns:a16="http://schemas.microsoft.com/office/drawing/2014/main" id="{CE23B134-B7B4-4C8C-8463-E16CC789A751}"/>
              </a:ext>
            </a:extLst>
          </p:cNvPr>
          <p:cNvSpPr>
            <a:spLocks noGrp="1"/>
          </p:cNvSpPr>
          <p:nvPr>
            <p:ph type="dt" sz="half" idx="14"/>
          </p:nvPr>
        </p:nvSpPr>
        <p:spPr/>
        <p:txBody>
          <a:bodyPr/>
          <a:lstStyle>
            <a:lvl1pPr>
              <a:defRPr>
                <a:solidFill>
                  <a:schemeClr val="bg1"/>
                </a:solidFill>
              </a:defRPr>
            </a:lvl1pPr>
          </a:lstStyle>
          <a:p>
            <a:pPr>
              <a:defRPr/>
            </a:pPr>
            <a:fld id="{8083F49D-576B-4F56-90B2-4C1DC6A15518}" type="datetime1">
              <a:rPr lang="en-US"/>
              <a:pPr>
                <a:defRPr/>
              </a:pPr>
              <a:t>4/12/2021</a:t>
            </a:fld>
            <a:endParaRPr lang="en-US" dirty="0"/>
          </a:p>
        </p:txBody>
      </p:sp>
      <p:sp>
        <p:nvSpPr>
          <p:cNvPr id="7" name="Footer Placeholder 4">
            <a:extLst>
              <a:ext uri="{FF2B5EF4-FFF2-40B4-BE49-F238E27FC236}">
                <a16:creationId xmlns:a16="http://schemas.microsoft.com/office/drawing/2014/main" id="{FC7327CE-E2D5-45D7-A3AE-553A3810F2B4}"/>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6">
            <a:extLst>
              <a:ext uri="{FF2B5EF4-FFF2-40B4-BE49-F238E27FC236}">
                <a16:creationId xmlns:a16="http://schemas.microsoft.com/office/drawing/2014/main" id="{B900F39F-112F-4DD2-A0FB-1EE5AE61A210}"/>
              </a:ext>
            </a:extLst>
          </p:cNvPr>
          <p:cNvSpPr>
            <a:spLocks noGrp="1"/>
          </p:cNvSpPr>
          <p:nvPr>
            <p:ph type="sldNum" sz="quarter" idx="16"/>
          </p:nvPr>
        </p:nvSpPr>
        <p:spPr/>
        <p:txBody>
          <a:bodyPr/>
          <a:lstStyle>
            <a:lvl1pPr>
              <a:defRPr>
                <a:solidFill>
                  <a:schemeClr val="bg1"/>
                </a:solidFill>
              </a:defRPr>
            </a:lvl1pPr>
          </a:lstStyle>
          <a:p>
            <a:pPr>
              <a:defRPr/>
            </a:pPr>
            <a:fld id="{FBFC13C1-3183-4215-B1BE-5AFC35375DCB}" type="slidenum">
              <a:rPr lang="en-US" altLang="en-US"/>
              <a:pPr>
                <a:defRPr/>
              </a:pPr>
              <a:t>‹#›</a:t>
            </a:fld>
            <a:endParaRPr lang="en-US" altLang="en-US" dirty="0"/>
          </a:p>
        </p:txBody>
      </p:sp>
    </p:spTree>
    <p:extLst>
      <p:ext uri="{BB962C8B-B14F-4D97-AF65-F5344CB8AC3E}">
        <p14:creationId xmlns:p14="http://schemas.microsoft.com/office/powerpoint/2010/main" val="4084284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91FF3A-BCE2-461D-BAF6-81E7BAD89A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288" y="1574800"/>
            <a:ext cx="7040562" cy="5283200"/>
          </a:xfrm>
          <a:prstGeom prst="rect">
            <a:avLst/>
          </a:prstGeom>
          <a:ln>
            <a:no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17" name="Picture Placeholder 12" descr="Screenshot"/>
          <p:cNvSpPr>
            <a:spLocks noGrp="1"/>
          </p:cNvSpPr>
          <p:nvPr>
            <p:ph type="pic" sz="quarter" idx="10"/>
          </p:nvPr>
        </p:nvSpPr>
        <p:spPr>
          <a:xfrm>
            <a:off x="1030094" y="1735810"/>
            <a:ext cx="6965427" cy="4733889"/>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1250528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7FA626-031B-455F-AC4E-0487B1FC30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32213" y="504825"/>
            <a:ext cx="7215187" cy="5413375"/>
          </a:xfrm>
          <a:prstGeom prst="rect">
            <a:avLst/>
          </a:prstGeom>
          <a:ln>
            <a:noFill/>
          </a:ln>
          <a:effectLst>
            <a:outerShdw blurRad="292100" dist="139700" dir="2700000" algn="tl" rotWithShape="0">
              <a:srgbClr val="333333">
                <a:alpha val="65000"/>
              </a:srgbClr>
            </a:outerShdw>
          </a:effectLst>
        </p:spPr>
      </p:pic>
      <p:sp>
        <p:nvSpPr>
          <p:cNvPr id="3" name="Title 1"/>
          <p:cNvSpPr>
            <a:spLocks noGrp="1"/>
          </p:cNvSpPr>
          <p:nvPr>
            <p:ph type="title"/>
          </p:nvPr>
        </p:nvSpPr>
        <p:spPr>
          <a:xfrm>
            <a:off x="611924" y="287066"/>
            <a:ext cx="2641445" cy="2734914"/>
          </a:xfrm>
        </p:spPr>
        <p:txBody>
          <a:bodyPr/>
          <a:lstStyle>
            <a:lvl1pPr>
              <a:defRPr>
                <a:solidFill>
                  <a:schemeClr val="accent1"/>
                </a:solidFill>
              </a:defRPr>
            </a:lvl1pPr>
          </a:lstStyle>
          <a:p>
            <a:r>
              <a:rPr lang="en-US"/>
              <a:t>Click to edit Master title style</a:t>
            </a:r>
            <a:endParaRPr lang="en-US" dirty="0"/>
          </a:p>
        </p:txBody>
      </p:sp>
      <p:sp>
        <p:nvSpPr>
          <p:cNvPr id="4" name="Text Placeholder 3"/>
          <p:cNvSpPr>
            <a:spLocks noGrp="1"/>
          </p:cNvSpPr>
          <p:nvPr>
            <p:ph type="body" sz="quarter" idx="11"/>
          </p:nvPr>
        </p:nvSpPr>
        <p:spPr>
          <a:xfrm>
            <a:off x="611983" y="3211516"/>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descr="Screenshot"/>
          <p:cNvSpPr>
            <a:spLocks noGrp="1"/>
          </p:cNvSpPr>
          <p:nvPr>
            <p:ph type="pic" sz="quarter" idx="10"/>
          </p:nvPr>
        </p:nvSpPr>
        <p:spPr>
          <a:xfrm>
            <a:off x="3732592" y="1067565"/>
            <a:ext cx="7137161" cy="4850604"/>
          </a:xfrm>
        </p:spPr>
        <p:txBody>
          <a:bodyPr rtlCol="0">
            <a:normAutofit/>
          </a:bodyPr>
          <a:lstStyle>
            <a:lvl1pPr>
              <a:defRPr/>
            </a:lvl1pPr>
          </a:lstStyle>
          <a:p>
            <a:pPr lvl="0"/>
            <a:r>
              <a:rPr lang="en-US" noProof="0" dirty="0"/>
              <a:t>Click icon to add picture</a:t>
            </a:r>
          </a:p>
        </p:txBody>
      </p:sp>
      <p:sp>
        <p:nvSpPr>
          <p:cNvPr id="6" name="Date Placeholder 4">
            <a:extLst>
              <a:ext uri="{FF2B5EF4-FFF2-40B4-BE49-F238E27FC236}">
                <a16:creationId xmlns:a16="http://schemas.microsoft.com/office/drawing/2014/main" id="{1FB01C76-D7AA-4BFB-85E0-E94B7226970C}"/>
              </a:ext>
            </a:extLst>
          </p:cNvPr>
          <p:cNvSpPr>
            <a:spLocks noGrp="1"/>
          </p:cNvSpPr>
          <p:nvPr>
            <p:ph type="dt" sz="half" idx="12"/>
          </p:nvPr>
        </p:nvSpPr>
        <p:spPr/>
        <p:txBody>
          <a:bodyPr/>
          <a:lstStyle>
            <a:lvl1pPr>
              <a:defRPr/>
            </a:lvl1pPr>
          </a:lstStyle>
          <a:p>
            <a:pPr>
              <a:defRPr/>
            </a:pPr>
            <a:fld id="{A024E321-C254-43AE-8BF0-8CDA147B3DE8}" type="datetime1">
              <a:rPr lang="en-US"/>
              <a:pPr>
                <a:defRPr/>
              </a:pPr>
              <a:t>4/12/2021</a:t>
            </a:fld>
            <a:endParaRPr lang="en-US" dirty="0"/>
          </a:p>
        </p:txBody>
      </p:sp>
      <p:sp>
        <p:nvSpPr>
          <p:cNvPr id="7" name="Footer Placeholder 4">
            <a:extLst>
              <a:ext uri="{FF2B5EF4-FFF2-40B4-BE49-F238E27FC236}">
                <a16:creationId xmlns:a16="http://schemas.microsoft.com/office/drawing/2014/main" id="{BB4BE442-46F0-429C-A500-6C975352AC2A}"/>
              </a:ext>
            </a:extLst>
          </p:cNvPr>
          <p:cNvSpPr>
            <a:spLocks noGrp="1"/>
          </p:cNvSpPr>
          <p:nvPr>
            <p:ph type="ftr" sz="quarter" idx="13"/>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6">
            <a:extLst>
              <a:ext uri="{FF2B5EF4-FFF2-40B4-BE49-F238E27FC236}">
                <a16:creationId xmlns:a16="http://schemas.microsoft.com/office/drawing/2014/main" id="{36408999-82B0-4189-8DC5-974FA1FB8154}"/>
              </a:ext>
            </a:extLst>
          </p:cNvPr>
          <p:cNvSpPr>
            <a:spLocks noGrp="1"/>
          </p:cNvSpPr>
          <p:nvPr>
            <p:ph type="sldNum" sz="quarter" idx="14"/>
          </p:nvPr>
        </p:nvSpPr>
        <p:spPr/>
        <p:txBody>
          <a:bodyPr/>
          <a:lstStyle>
            <a:lvl1pPr>
              <a:defRPr/>
            </a:lvl1pPr>
          </a:lstStyle>
          <a:p>
            <a:pPr>
              <a:defRPr/>
            </a:pPr>
            <a:fld id="{56C8DC5E-9F97-4A53-A52A-84A45E6C7438}" type="slidenum">
              <a:rPr lang="en-US" altLang="en-US"/>
              <a:pPr>
                <a:defRPr/>
              </a:pPr>
              <a:t>‹#›</a:t>
            </a:fld>
            <a:endParaRPr lang="en-US" altLang="en-US" dirty="0"/>
          </a:p>
        </p:txBody>
      </p:sp>
    </p:spTree>
    <p:extLst>
      <p:ext uri="{BB962C8B-B14F-4D97-AF65-F5344CB8AC3E}">
        <p14:creationId xmlns:p14="http://schemas.microsoft.com/office/powerpoint/2010/main" val="2755059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10B51D-A688-445E-B6F5-A2D792E008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288" y="3222625"/>
            <a:ext cx="7040562" cy="5283200"/>
          </a:xfrm>
          <a:prstGeom prst="rect">
            <a:avLst/>
          </a:prstGeom>
          <a:ln>
            <a:noFill/>
          </a:ln>
          <a:effectLst>
            <a:outerShdw blurRad="292100" dist="139700" dir="2700000" algn="tl" rotWithShape="0">
              <a:srgbClr val="333333">
                <a:alpha val="65000"/>
              </a:srgbClr>
            </a:outerShdw>
          </a:effectLst>
        </p:spPr>
      </p:pic>
      <p:sp>
        <p:nvSpPr>
          <p:cNvPr id="8" name="Title 1"/>
          <p:cNvSpPr>
            <a:spLocks noGrp="1"/>
          </p:cNvSpPr>
          <p:nvPr>
            <p:ph type="title"/>
          </p:nvPr>
        </p:nvSpPr>
        <p:spPr>
          <a:xfrm>
            <a:off x="628650" y="152400"/>
            <a:ext cx="7886700" cy="914400"/>
          </a:xfrm>
        </p:spPr>
        <p:txBody>
          <a:bodyPr>
            <a:normAutofit/>
          </a:bodyPr>
          <a:lstStyle>
            <a:lvl1pPr algn="r">
              <a:defRPr sz="3600">
                <a:solidFill>
                  <a:schemeClr val="accent1"/>
                </a:solidFill>
              </a:defRPr>
            </a:lvl1pPr>
          </a:lstStyle>
          <a:p>
            <a:r>
              <a:rPr lang="en-US"/>
              <a:t>Click to edit Master title style</a:t>
            </a:r>
            <a:endParaRPr lang="en-US" dirty="0"/>
          </a:p>
        </p:txBody>
      </p:sp>
      <p:sp>
        <p:nvSpPr>
          <p:cNvPr id="7" name="Text Placeholder 3"/>
          <p:cNvSpPr>
            <a:spLocks noGrp="1"/>
          </p:cNvSpPr>
          <p:nvPr>
            <p:ph type="body" sz="quarter" idx="11"/>
          </p:nvPr>
        </p:nvSpPr>
        <p:spPr>
          <a:xfrm>
            <a:off x="611921" y="1365206"/>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3" name="Picture Placeholder 12"/>
          <p:cNvSpPr>
            <a:spLocks noGrp="1"/>
          </p:cNvSpPr>
          <p:nvPr>
            <p:ph type="pic" sz="quarter" idx="10"/>
          </p:nvPr>
        </p:nvSpPr>
        <p:spPr>
          <a:xfrm>
            <a:off x="1030094" y="3771874"/>
            <a:ext cx="6965427" cy="4733889"/>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391152318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descr="Computer">
            <a:extLst>
              <a:ext uri="{FF2B5EF4-FFF2-40B4-BE49-F238E27FC236}">
                <a16:creationId xmlns:a16="http://schemas.microsoft.com/office/drawing/2014/main" id="{B4B51660-EB94-48EF-82F7-1D96635CD07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35363" y="434975"/>
            <a:ext cx="5121275" cy="6049963"/>
          </a:xfrm>
          <a:prstGeom prst="rect">
            <a:avLst/>
          </a:prstGeom>
          <a:effectLst>
            <a:outerShdw blurRad="76200" dir="18900000" sy="23000" kx="-1200000" algn="bl" rotWithShape="0">
              <a:prstClr val="black">
                <a:alpha val="20000"/>
              </a:prstClr>
            </a:outerShdw>
          </a:effectLst>
        </p:spPr>
      </p:pic>
      <p:sp>
        <p:nvSpPr>
          <p:cNvPr id="13" name="Title 1"/>
          <p:cNvSpPr>
            <a:spLocks noGrp="1"/>
          </p:cNvSpPr>
          <p:nvPr>
            <p:ph type="title"/>
          </p:nvPr>
        </p:nvSpPr>
        <p:spPr>
          <a:xfrm>
            <a:off x="611924" y="287066"/>
            <a:ext cx="2641445" cy="2734914"/>
          </a:xfrm>
        </p:spPr>
        <p:txBody>
          <a:bodyPr/>
          <a:lstStyle>
            <a:lvl1pPr>
              <a:defRPr b="0">
                <a:solidFill>
                  <a:schemeClr val="accent2"/>
                </a:solidFill>
              </a:defRPr>
            </a:lvl1pPr>
          </a:lstStyle>
          <a:p>
            <a:r>
              <a:rPr lang="en-US"/>
              <a:t>Click to edit Master title style</a:t>
            </a:r>
            <a:endParaRPr lang="en-US" dirty="0"/>
          </a:p>
        </p:txBody>
      </p:sp>
      <p:sp>
        <p:nvSpPr>
          <p:cNvPr id="16"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2"/>
          <p:cNvSpPr>
            <a:spLocks noGrp="1"/>
          </p:cNvSpPr>
          <p:nvPr>
            <p:ph type="pic" sz="quarter" idx="10"/>
          </p:nvPr>
        </p:nvSpPr>
        <p:spPr>
          <a:xfrm>
            <a:off x="3732592" y="691885"/>
            <a:ext cx="4725590" cy="3411537"/>
          </a:xfrm>
        </p:spPr>
        <p:txBody>
          <a:bodyPr rtlCol="0">
            <a:normAutofit/>
          </a:bodyPr>
          <a:lstStyle>
            <a:lvl1pPr>
              <a:defRPr/>
            </a:lvl1pPr>
          </a:lstStyle>
          <a:p>
            <a:pPr lvl="0"/>
            <a:r>
              <a:rPr lang="en-US" noProof="0" dirty="0"/>
              <a:t>Click icon to add picture</a:t>
            </a:r>
          </a:p>
        </p:txBody>
      </p:sp>
      <p:sp>
        <p:nvSpPr>
          <p:cNvPr id="6" name="Date Placeholder 4">
            <a:extLst>
              <a:ext uri="{FF2B5EF4-FFF2-40B4-BE49-F238E27FC236}">
                <a16:creationId xmlns:a16="http://schemas.microsoft.com/office/drawing/2014/main" id="{E09F6EF6-7677-4D96-95A0-FA308BAE13CB}"/>
              </a:ext>
            </a:extLst>
          </p:cNvPr>
          <p:cNvSpPr>
            <a:spLocks noGrp="1"/>
          </p:cNvSpPr>
          <p:nvPr>
            <p:ph type="dt" sz="half" idx="14"/>
          </p:nvPr>
        </p:nvSpPr>
        <p:spPr/>
        <p:txBody>
          <a:bodyPr/>
          <a:lstStyle>
            <a:lvl1pPr>
              <a:defRPr>
                <a:solidFill>
                  <a:schemeClr val="bg1"/>
                </a:solidFill>
              </a:defRPr>
            </a:lvl1pPr>
          </a:lstStyle>
          <a:p>
            <a:pPr>
              <a:defRPr/>
            </a:pPr>
            <a:fld id="{816DCDD0-747D-487C-83D2-D3342C2F8B45}" type="datetime1">
              <a:rPr lang="en-US"/>
              <a:pPr>
                <a:defRPr/>
              </a:pPr>
              <a:t>4/12/2021</a:t>
            </a:fld>
            <a:endParaRPr lang="en-US" dirty="0"/>
          </a:p>
        </p:txBody>
      </p:sp>
      <p:sp>
        <p:nvSpPr>
          <p:cNvPr id="7" name="Footer Placeholder 4">
            <a:extLst>
              <a:ext uri="{FF2B5EF4-FFF2-40B4-BE49-F238E27FC236}">
                <a16:creationId xmlns:a16="http://schemas.microsoft.com/office/drawing/2014/main" id="{B3E55B5D-D005-46E6-BD19-4CBB3CF72A0E}"/>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6">
            <a:extLst>
              <a:ext uri="{FF2B5EF4-FFF2-40B4-BE49-F238E27FC236}">
                <a16:creationId xmlns:a16="http://schemas.microsoft.com/office/drawing/2014/main" id="{D917165B-C515-4EC0-9DEA-F222EB8CEF5D}"/>
              </a:ext>
            </a:extLst>
          </p:cNvPr>
          <p:cNvSpPr>
            <a:spLocks noGrp="1"/>
          </p:cNvSpPr>
          <p:nvPr>
            <p:ph type="sldNum" sz="quarter" idx="16"/>
          </p:nvPr>
        </p:nvSpPr>
        <p:spPr/>
        <p:txBody>
          <a:bodyPr/>
          <a:lstStyle>
            <a:lvl1pPr>
              <a:defRPr>
                <a:solidFill>
                  <a:schemeClr val="bg1"/>
                </a:solidFill>
              </a:defRPr>
            </a:lvl1pPr>
          </a:lstStyle>
          <a:p>
            <a:pPr>
              <a:defRPr/>
            </a:pPr>
            <a:fld id="{BF923D00-E318-42C7-93C6-4FBDCFE61F30}" type="slidenum">
              <a:rPr lang="en-US" altLang="en-US"/>
              <a:pPr>
                <a:defRPr/>
              </a:pPr>
              <a:t>‹#›</a:t>
            </a:fld>
            <a:endParaRPr lang="en-US" altLang="en-US" dirty="0"/>
          </a:p>
        </p:txBody>
      </p:sp>
    </p:spTree>
    <p:extLst>
      <p:ext uri="{BB962C8B-B14F-4D97-AF65-F5344CB8AC3E}">
        <p14:creationId xmlns:p14="http://schemas.microsoft.com/office/powerpoint/2010/main" val="3887482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3A2FE2-828D-42F0-9B59-057EC6E911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32213" y="504825"/>
            <a:ext cx="7215187" cy="5413375"/>
          </a:xfrm>
          <a:prstGeom prst="rect">
            <a:avLst/>
          </a:prstGeom>
          <a:ln>
            <a:noFill/>
          </a:ln>
          <a:effectLst>
            <a:outerShdw blurRad="292100" dist="139700" dir="2700000" algn="tl" rotWithShape="0">
              <a:srgbClr val="333333">
                <a:alpha val="65000"/>
              </a:srgbClr>
            </a:outerShdw>
          </a:effectLst>
        </p:spPr>
      </p:pic>
      <p:sp>
        <p:nvSpPr>
          <p:cNvPr id="13" name="Title 1"/>
          <p:cNvSpPr>
            <a:spLocks noGrp="1"/>
          </p:cNvSpPr>
          <p:nvPr>
            <p:ph type="title"/>
          </p:nvPr>
        </p:nvSpPr>
        <p:spPr>
          <a:xfrm>
            <a:off x="611924" y="287066"/>
            <a:ext cx="2641445" cy="2734914"/>
          </a:xfrm>
        </p:spPr>
        <p:txBody>
          <a:bodyPr/>
          <a:lstStyle>
            <a:lvl1pPr>
              <a:defRPr b="0">
                <a:solidFill>
                  <a:schemeClr val="accent2"/>
                </a:solidFill>
              </a:defRPr>
            </a:lvl1pPr>
          </a:lstStyle>
          <a:p>
            <a:r>
              <a:rPr lang="en-US"/>
              <a:t>Click to edit Master title style</a:t>
            </a:r>
            <a:endParaRPr lang="en-US" dirty="0"/>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p:nvPr>
        </p:nvSpPr>
        <p:spPr>
          <a:xfrm>
            <a:off x="3732592" y="1067565"/>
            <a:ext cx="7137161" cy="4850604"/>
          </a:xfrm>
        </p:spPr>
        <p:txBody>
          <a:bodyPr rtlCol="0">
            <a:normAutofit/>
          </a:bodyPr>
          <a:lstStyle>
            <a:lvl1pPr>
              <a:defRPr/>
            </a:lvl1pPr>
          </a:lstStyle>
          <a:p>
            <a:pPr lvl="0"/>
            <a:r>
              <a:rPr lang="en-US" noProof="0" dirty="0"/>
              <a:t>Click icon to add picture</a:t>
            </a:r>
          </a:p>
        </p:txBody>
      </p:sp>
      <p:sp>
        <p:nvSpPr>
          <p:cNvPr id="6" name="Date Placeholder 4">
            <a:extLst>
              <a:ext uri="{FF2B5EF4-FFF2-40B4-BE49-F238E27FC236}">
                <a16:creationId xmlns:a16="http://schemas.microsoft.com/office/drawing/2014/main" id="{8B82D6D5-1F40-433C-A703-7885A3866052}"/>
              </a:ext>
            </a:extLst>
          </p:cNvPr>
          <p:cNvSpPr>
            <a:spLocks noGrp="1"/>
          </p:cNvSpPr>
          <p:nvPr>
            <p:ph type="dt" sz="half" idx="14"/>
          </p:nvPr>
        </p:nvSpPr>
        <p:spPr/>
        <p:txBody>
          <a:bodyPr/>
          <a:lstStyle>
            <a:lvl1pPr>
              <a:defRPr>
                <a:solidFill>
                  <a:schemeClr val="bg1"/>
                </a:solidFill>
              </a:defRPr>
            </a:lvl1pPr>
          </a:lstStyle>
          <a:p>
            <a:pPr>
              <a:defRPr/>
            </a:pPr>
            <a:fld id="{AABF53E0-DB1A-417C-88CE-9623EE17C097}" type="datetime1">
              <a:rPr lang="en-US"/>
              <a:pPr>
                <a:defRPr/>
              </a:pPr>
              <a:t>4/12/2021</a:t>
            </a:fld>
            <a:endParaRPr lang="en-US" dirty="0"/>
          </a:p>
        </p:txBody>
      </p:sp>
      <p:sp>
        <p:nvSpPr>
          <p:cNvPr id="7" name="Footer Placeholder 4">
            <a:extLst>
              <a:ext uri="{FF2B5EF4-FFF2-40B4-BE49-F238E27FC236}">
                <a16:creationId xmlns:a16="http://schemas.microsoft.com/office/drawing/2014/main" id="{7B3FB3D2-02DF-4E2B-9064-46826CF8D7C0}"/>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6">
            <a:extLst>
              <a:ext uri="{FF2B5EF4-FFF2-40B4-BE49-F238E27FC236}">
                <a16:creationId xmlns:a16="http://schemas.microsoft.com/office/drawing/2014/main" id="{808C5C3D-A82F-44BF-8278-4F0702072887}"/>
              </a:ext>
            </a:extLst>
          </p:cNvPr>
          <p:cNvSpPr>
            <a:spLocks noGrp="1"/>
          </p:cNvSpPr>
          <p:nvPr>
            <p:ph type="sldNum" sz="quarter" idx="16"/>
          </p:nvPr>
        </p:nvSpPr>
        <p:spPr/>
        <p:txBody>
          <a:bodyPr/>
          <a:lstStyle>
            <a:lvl1pPr>
              <a:defRPr>
                <a:solidFill>
                  <a:schemeClr val="bg1"/>
                </a:solidFill>
              </a:defRPr>
            </a:lvl1pPr>
          </a:lstStyle>
          <a:p>
            <a:pPr>
              <a:defRPr/>
            </a:pPr>
            <a:fld id="{47B53ECB-1F6B-487A-AE10-6F77EDC1845E}" type="slidenum">
              <a:rPr lang="en-US" altLang="en-US"/>
              <a:pPr>
                <a:defRPr/>
              </a:pPr>
              <a:t>‹#›</a:t>
            </a:fld>
            <a:endParaRPr lang="en-US" altLang="en-US" dirty="0"/>
          </a:p>
        </p:txBody>
      </p:sp>
    </p:spTree>
    <p:extLst>
      <p:ext uri="{BB962C8B-B14F-4D97-AF65-F5344CB8AC3E}">
        <p14:creationId xmlns:p14="http://schemas.microsoft.com/office/powerpoint/2010/main" val="3080505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548B5D-8CD8-445F-AAC7-5F6CF019D2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288" y="3222625"/>
            <a:ext cx="7040562" cy="5283200"/>
          </a:xfrm>
          <a:prstGeom prst="rect">
            <a:avLst/>
          </a:prstGeom>
          <a:ln>
            <a:noFill/>
          </a:ln>
          <a:effectLst>
            <a:outerShdw blurRad="292100" dist="139700" dir="2700000" algn="tl" rotWithShape="0">
              <a:srgbClr val="333333">
                <a:alpha val="65000"/>
              </a:srgbClr>
            </a:outerShdw>
          </a:effectLst>
        </p:spPr>
      </p:pic>
      <p:sp>
        <p:nvSpPr>
          <p:cNvPr id="13" name="Title 1"/>
          <p:cNvSpPr>
            <a:spLocks noGrp="1"/>
          </p:cNvSpPr>
          <p:nvPr>
            <p:ph type="title"/>
          </p:nvPr>
        </p:nvSpPr>
        <p:spPr>
          <a:xfrm>
            <a:off x="628650" y="152400"/>
            <a:ext cx="7886700" cy="914400"/>
          </a:xfrm>
        </p:spPr>
        <p:txBody>
          <a:bodyPr>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3"/>
          <p:cNvSpPr>
            <a:spLocks noGrp="1"/>
          </p:cNvSpPr>
          <p:nvPr>
            <p:ph type="body" sz="quarter" idx="13"/>
          </p:nvPr>
        </p:nvSpPr>
        <p:spPr>
          <a:xfrm>
            <a:off x="611921" y="1365206"/>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6" name="Picture Placeholder 12" descr="Screenshot"/>
          <p:cNvSpPr>
            <a:spLocks noGrp="1"/>
          </p:cNvSpPr>
          <p:nvPr>
            <p:ph type="pic" sz="quarter" idx="10"/>
          </p:nvPr>
        </p:nvSpPr>
        <p:spPr>
          <a:xfrm>
            <a:off x="1030094" y="3771874"/>
            <a:ext cx="6965427" cy="4733889"/>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2248278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ed Rectangular Callout 11">
            <a:extLst>
              <a:ext uri="{FF2B5EF4-FFF2-40B4-BE49-F238E27FC236}">
                <a16:creationId xmlns:a16="http://schemas.microsoft.com/office/drawing/2014/main" id="{0C0AB29B-3BDA-4495-B18C-A34AE8F4B2FF}"/>
              </a:ext>
            </a:extLst>
          </p:cNvPr>
          <p:cNvSpPr/>
          <p:nvPr userDrawn="1"/>
        </p:nvSpPr>
        <p:spPr>
          <a:xfrm>
            <a:off x="650875" y="601663"/>
            <a:ext cx="7886700" cy="5449887"/>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itle 1"/>
          <p:cNvSpPr>
            <a:spLocks noGrp="1"/>
          </p:cNvSpPr>
          <p:nvPr>
            <p:ph type="title"/>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a:t>Click to edit Master title style</a:t>
            </a:r>
            <a:endParaRPr lang="en-US" dirty="0"/>
          </a:p>
        </p:txBody>
      </p:sp>
      <p:sp>
        <p:nvSpPr>
          <p:cNvPr id="8" name="Text Placeholder 6"/>
          <p:cNvSpPr>
            <a:spLocks noGrp="1"/>
          </p:cNvSpPr>
          <p:nvPr>
            <p:ph type="body" sz="quarter" idx="13"/>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2FAD1B86-510B-4741-BB91-B88ED9999A39}"/>
              </a:ext>
            </a:extLst>
          </p:cNvPr>
          <p:cNvSpPr>
            <a:spLocks noGrp="1"/>
          </p:cNvSpPr>
          <p:nvPr>
            <p:ph type="dt" sz="half" idx="14"/>
          </p:nvPr>
        </p:nvSpPr>
        <p:spPr/>
        <p:txBody>
          <a:bodyPr/>
          <a:lstStyle>
            <a:lvl1pPr>
              <a:defRPr>
                <a:solidFill>
                  <a:schemeClr val="bg1"/>
                </a:solidFill>
              </a:defRPr>
            </a:lvl1pPr>
          </a:lstStyle>
          <a:p>
            <a:pPr>
              <a:defRPr/>
            </a:pPr>
            <a:fld id="{F8782C47-405B-4B98-A28D-FAFAF17ABA4C}" type="datetime1">
              <a:rPr lang="en-US"/>
              <a:pPr>
                <a:defRPr/>
              </a:pPr>
              <a:t>4/12/2021</a:t>
            </a:fld>
            <a:endParaRPr lang="en-US" dirty="0"/>
          </a:p>
        </p:txBody>
      </p:sp>
      <p:sp>
        <p:nvSpPr>
          <p:cNvPr id="6" name="Footer Placeholder 4">
            <a:extLst>
              <a:ext uri="{FF2B5EF4-FFF2-40B4-BE49-F238E27FC236}">
                <a16:creationId xmlns:a16="http://schemas.microsoft.com/office/drawing/2014/main" id="{CCA65E66-1963-4EAE-B3BA-BD435C6FDD23}"/>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9" name="Slide Number Placeholder 6">
            <a:extLst>
              <a:ext uri="{FF2B5EF4-FFF2-40B4-BE49-F238E27FC236}">
                <a16:creationId xmlns:a16="http://schemas.microsoft.com/office/drawing/2014/main" id="{D527D75B-5D00-4FEC-8F5B-7E471D80F757}"/>
              </a:ext>
            </a:extLst>
          </p:cNvPr>
          <p:cNvSpPr>
            <a:spLocks noGrp="1"/>
          </p:cNvSpPr>
          <p:nvPr>
            <p:ph type="sldNum" sz="quarter" idx="16"/>
          </p:nvPr>
        </p:nvSpPr>
        <p:spPr/>
        <p:txBody>
          <a:bodyPr/>
          <a:lstStyle>
            <a:lvl1pPr>
              <a:defRPr>
                <a:solidFill>
                  <a:schemeClr val="bg1"/>
                </a:solidFill>
              </a:defRPr>
            </a:lvl1pPr>
          </a:lstStyle>
          <a:p>
            <a:pPr>
              <a:defRPr/>
            </a:pPr>
            <a:fld id="{45666B2D-6368-4DD5-B5A6-A0FF4F5751D2}" type="slidenum">
              <a:rPr lang="en-US" altLang="en-US"/>
              <a:pPr>
                <a:defRPr/>
              </a:pPr>
              <a:t>‹#›</a:t>
            </a:fld>
            <a:endParaRPr lang="en-US" altLang="en-US" dirty="0"/>
          </a:p>
        </p:txBody>
      </p:sp>
    </p:spTree>
    <p:extLst>
      <p:ext uri="{BB962C8B-B14F-4D97-AF65-F5344CB8AC3E}">
        <p14:creationId xmlns:p14="http://schemas.microsoft.com/office/powerpoint/2010/main" val="1031659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ed Rectangular Callout 11">
            <a:extLst>
              <a:ext uri="{FF2B5EF4-FFF2-40B4-BE49-F238E27FC236}">
                <a16:creationId xmlns:a16="http://schemas.microsoft.com/office/drawing/2014/main" id="{82586318-9404-4F3B-9623-93FAC30B2435}"/>
              </a:ext>
            </a:extLst>
          </p:cNvPr>
          <p:cNvSpPr/>
          <p:nvPr userDrawn="1"/>
        </p:nvSpPr>
        <p:spPr>
          <a:xfrm>
            <a:off x="650875" y="601663"/>
            <a:ext cx="7886700" cy="5449887"/>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Title 1"/>
          <p:cNvSpPr>
            <a:spLocks noGrp="1"/>
          </p:cNvSpPr>
          <p:nvPr>
            <p:ph type="title"/>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a:t>Click to edit Master title style</a:t>
            </a:r>
            <a:endParaRPr lang="en-US" dirty="0"/>
          </a:p>
        </p:txBody>
      </p:sp>
      <p:sp>
        <p:nvSpPr>
          <p:cNvPr id="15" name="Text Placeholder 6"/>
          <p:cNvSpPr>
            <a:spLocks noGrp="1"/>
          </p:cNvSpPr>
          <p:nvPr>
            <p:ph type="body" sz="quarter" idx="13"/>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5BCE68B4-FCDD-49D1-A643-CC145102D573}"/>
              </a:ext>
            </a:extLst>
          </p:cNvPr>
          <p:cNvSpPr>
            <a:spLocks noGrp="1"/>
          </p:cNvSpPr>
          <p:nvPr>
            <p:ph type="dt" sz="half" idx="14"/>
          </p:nvPr>
        </p:nvSpPr>
        <p:spPr/>
        <p:txBody>
          <a:bodyPr/>
          <a:lstStyle>
            <a:lvl1pPr>
              <a:defRPr>
                <a:solidFill>
                  <a:schemeClr val="bg1"/>
                </a:solidFill>
              </a:defRPr>
            </a:lvl1pPr>
          </a:lstStyle>
          <a:p>
            <a:pPr>
              <a:defRPr/>
            </a:pPr>
            <a:fld id="{EF64CE45-77AF-4F21-9DD5-9327EF424BD7}" type="datetime1">
              <a:rPr lang="en-US"/>
              <a:pPr>
                <a:defRPr/>
              </a:pPr>
              <a:t>4/12/2021</a:t>
            </a:fld>
            <a:endParaRPr lang="en-US" dirty="0"/>
          </a:p>
        </p:txBody>
      </p:sp>
      <p:sp>
        <p:nvSpPr>
          <p:cNvPr id="6" name="Footer Placeholder 4">
            <a:extLst>
              <a:ext uri="{FF2B5EF4-FFF2-40B4-BE49-F238E27FC236}">
                <a16:creationId xmlns:a16="http://schemas.microsoft.com/office/drawing/2014/main" id="{0A68DFCF-FACF-4440-B32A-6DAB253A0805}"/>
              </a:ext>
            </a:extLst>
          </p:cNvPr>
          <p:cNvSpPr>
            <a:spLocks noGrp="1"/>
          </p:cNvSpPr>
          <p:nvPr>
            <p:ph type="ftr" sz="quarter" idx="15"/>
          </p:nvPr>
        </p:nvSpPr>
        <p:spPr/>
        <p:txBody>
          <a:bodyPr/>
          <a:lstStyle>
            <a:lvl1pPr algn="ctr">
              <a:defRPr sz="1200">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7" name="Slide Number Placeholder 6">
            <a:extLst>
              <a:ext uri="{FF2B5EF4-FFF2-40B4-BE49-F238E27FC236}">
                <a16:creationId xmlns:a16="http://schemas.microsoft.com/office/drawing/2014/main" id="{590E61DF-83C4-4664-BD17-0E2C83460AB6}"/>
              </a:ext>
            </a:extLst>
          </p:cNvPr>
          <p:cNvSpPr>
            <a:spLocks noGrp="1"/>
          </p:cNvSpPr>
          <p:nvPr>
            <p:ph type="sldNum" sz="quarter" idx="16"/>
          </p:nvPr>
        </p:nvSpPr>
        <p:spPr/>
        <p:txBody>
          <a:bodyPr/>
          <a:lstStyle>
            <a:lvl1pPr>
              <a:defRPr>
                <a:solidFill>
                  <a:schemeClr val="bg1"/>
                </a:solidFill>
              </a:defRPr>
            </a:lvl1pPr>
          </a:lstStyle>
          <a:p>
            <a:pPr>
              <a:defRPr/>
            </a:pPr>
            <a:fld id="{5E2457AD-833D-43E4-8A47-8F320E2B0947}" type="slidenum">
              <a:rPr lang="en-US" altLang="en-US"/>
              <a:pPr>
                <a:defRPr/>
              </a:pPr>
              <a:t>‹#›</a:t>
            </a:fld>
            <a:endParaRPr lang="en-US" altLang="en-US" dirty="0"/>
          </a:p>
        </p:txBody>
      </p:sp>
    </p:spTree>
    <p:extLst>
      <p:ext uri="{BB962C8B-B14F-4D97-AF65-F5344CB8AC3E}">
        <p14:creationId xmlns:p14="http://schemas.microsoft.com/office/powerpoint/2010/main" val="404153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76ED26-5585-4DA1-B7CA-8289E70FAD5E}"/>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5" name="Rectangle 4">
            <a:extLst>
              <a:ext uri="{FF2B5EF4-FFF2-40B4-BE49-F238E27FC236}">
                <a16:creationId xmlns:a16="http://schemas.microsoft.com/office/drawing/2014/main" id="{70FC1E3B-1710-4FF6-9FF5-21CD389C8A33}"/>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12" name="Table Placeholder 9"/>
          <p:cNvSpPr>
            <a:spLocks noGrp="1"/>
          </p:cNvSpPr>
          <p:nvPr>
            <p:ph type="tbl" sz="quarter" idx="13"/>
          </p:nvPr>
        </p:nvSpPr>
        <p:spPr>
          <a:xfrm>
            <a:off x="628650" y="1335089"/>
            <a:ext cx="7886700" cy="4841875"/>
          </a:xfrm>
        </p:spPr>
        <p:txBody>
          <a:bodyPr rtlCol="0">
            <a:normAutofit/>
          </a:bodyPr>
          <a:lstStyle/>
          <a:p>
            <a:pPr lvl="0"/>
            <a:endParaRPr lang="en-US" noProof="0" dirty="0"/>
          </a:p>
        </p:txBody>
      </p:sp>
      <p:sp>
        <p:nvSpPr>
          <p:cNvPr id="6" name="Date Placeholder 3">
            <a:extLst>
              <a:ext uri="{FF2B5EF4-FFF2-40B4-BE49-F238E27FC236}">
                <a16:creationId xmlns:a16="http://schemas.microsoft.com/office/drawing/2014/main" id="{C9BD2180-A93A-4307-87C2-7455BE7E9EA3}"/>
              </a:ext>
            </a:extLst>
          </p:cNvPr>
          <p:cNvSpPr>
            <a:spLocks noGrp="1"/>
          </p:cNvSpPr>
          <p:nvPr>
            <p:ph type="dt" sz="half" idx="14"/>
          </p:nvPr>
        </p:nvSpPr>
        <p:spPr/>
        <p:txBody>
          <a:bodyPr/>
          <a:lstStyle>
            <a:lvl1pPr>
              <a:defRPr/>
            </a:lvl1pPr>
          </a:lstStyle>
          <a:p>
            <a:pPr>
              <a:defRPr/>
            </a:pPr>
            <a:fld id="{74C998F6-0C42-4882-A10B-88C337A51CB9}" type="datetime1">
              <a:rPr lang="en-US"/>
              <a:pPr>
                <a:defRPr/>
              </a:pPr>
              <a:t>4/12/2021</a:t>
            </a:fld>
            <a:endParaRPr lang="en-US" dirty="0"/>
          </a:p>
        </p:txBody>
      </p:sp>
      <p:sp>
        <p:nvSpPr>
          <p:cNvPr id="7" name="Footer Placeholder 4">
            <a:extLst>
              <a:ext uri="{FF2B5EF4-FFF2-40B4-BE49-F238E27FC236}">
                <a16:creationId xmlns:a16="http://schemas.microsoft.com/office/drawing/2014/main" id="{E1F3E6BA-1DF3-4ACB-A20F-C7141316B2B0}"/>
              </a:ext>
            </a:extLst>
          </p:cNvPr>
          <p:cNvSpPr>
            <a:spLocks noGrp="1"/>
          </p:cNvSpPr>
          <p:nvPr>
            <p:ph type="ftr" sz="quarter" idx="15"/>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5">
            <a:extLst>
              <a:ext uri="{FF2B5EF4-FFF2-40B4-BE49-F238E27FC236}">
                <a16:creationId xmlns:a16="http://schemas.microsoft.com/office/drawing/2014/main" id="{0D87FF0A-ACDA-4DCB-BBDE-BB586A70F797}"/>
              </a:ext>
            </a:extLst>
          </p:cNvPr>
          <p:cNvSpPr>
            <a:spLocks noGrp="1"/>
          </p:cNvSpPr>
          <p:nvPr>
            <p:ph type="sldNum" sz="quarter" idx="16"/>
          </p:nvPr>
        </p:nvSpPr>
        <p:spPr/>
        <p:txBody>
          <a:bodyPr/>
          <a:lstStyle>
            <a:lvl1pPr>
              <a:defRPr/>
            </a:lvl1pPr>
          </a:lstStyle>
          <a:p>
            <a:pPr>
              <a:defRPr/>
            </a:pPr>
            <a:fld id="{6327F05F-726B-4520-962A-CF4B5691BB07}" type="slidenum">
              <a:rPr lang="en-US" altLang="en-US"/>
              <a:pPr>
                <a:defRPr/>
              </a:pPr>
              <a:t>‹#›</a:t>
            </a:fld>
            <a:endParaRPr lang="en-US" altLang="en-US" dirty="0"/>
          </a:p>
        </p:txBody>
      </p:sp>
    </p:spTree>
    <p:extLst>
      <p:ext uri="{BB962C8B-B14F-4D97-AF65-F5344CB8AC3E}">
        <p14:creationId xmlns:p14="http://schemas.microsoft.com/office/powerpoint/2010/main" val="1619880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rtlCol="0">
            <a:normAutofit/>
          </a:bodyPr>
          <a:lstStyle/>
          <a:p>
            <a:pPr lvl="0"/>
            <a:endParaRPr lang="en-US" noProof="0" dirty="0"/>
          </a:p>
        </p:txBody>
      </p:sp>
      <p:sp>
        <p:nvSpPr>
          <p:cNvPr id="2" name="Title 1"/>
          <p:cNvSpPr>
            <a:spLocks noGrp="1"/>
          </p:cNvSpPr>
          <p:nvPr>
            <p:ph type="title"/>
          </p:nvPr>
        </p:nvSpPr>
        <p:spPr>
          <a:xfrm>
            <a:off x="4609968" y="685800"/>
            <a:ext cx="4114800" cy="3959352"/>
          </a:xfrm>
          <a:prstGeom prst="ellipse">
            <a:avLst/>
          </a:prstGeom>
          <a:solidFill>
            <a:srgbClr val="003865">
              <a:alpha val="87843"/>
            </a:srgbClr>
          </a:solidFill>
        </p:spPr>
        <p:txBody>
          <a:bodyPr>
            <a:noAutofit/>
          </a:bodyPr>
          <a:lstStyle>
            <a:lvl1pPr algn="ctr">
              <a:tabLst>
                <a:tab pos="2341504" algn="l"/>
                <a:tab pos="3770219" algn="l"/>
              </a:tabLst>
              <a:defRPr sz="5500" baseline="0">
                <a:solidFill>
                  <a:schemeClr val="bg1"/>
                </a:solidFill>
              </a:defRPr>
            </a:lvl1p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CAD39F91-61EF-4E30-91FF-C0890D29E94C}"/>
              </a:ext>
            </a:extLst>
          </p:cNvPr>
          <p:cNvSpPr>
            <a:spLocks noGrp="1"/>
          </p:cNvSpPr>
          <p:nvPr>
            <p:ph type="dt" sz="half" idx="14"/>
          </p:nvPr>
        </p:nvSpPr>
        <p:spPr/>
        <p:txBody>
          <a:bodyPr/>
          <a:lstStyle>
            <a:lvl1pPr>
              <a:defRPr>
                <a:solidFill>
                  <a:schemeClr val="bg1"/>
                </a:solidFill>
              </a:defRPr>
            </a:lvl1pPr>
          </a:lstStyle>
          <a:p>
            <a:pPr>
              <a:defRPr/>
            </a:pPr>
            <a:fld id="{420E807D-82C3-493B-8BA2-EE848626C06E}" type="datetime1">
              <a:rPr lang="en-US"/>
              <a:pPr>
                <a:defRPr/>
              </a:pPr>
              <a:t>4/12/2021</a:t>
            </a:fld>
            <a:endParaRPr lang="en-US" dirty="0"/>
          </a:p>
        </p:txBody>
      </p:sp>
      <p:sp>
        <p:nvSpPr>
          <p:cNvPr id="5" name="Footer Placeholder 4">
            <a:extLst>
              <a:ext uri="{FF2B5EF4-FFF2-40B4-BE49-F238E27FC236}">
                <a16:creationId xmlns:a16="http://schemas.microsoft.com/office/drawing/2014/main" id="{8F383E9F-4548-478B-A909-FFD1B63D000C}"/>
              </a:ext>
            </a:extLst>
          </p:cNvPr>
          <p:cNvSpPr>
            <a:spLocks noGrp="1"/>
          </p:cNvSpPr>
          <p:nvPr>
            <p:ph type="ftr" sz="quarter" idx="15"/>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6" name="Slide Number Placeholder 3">
            <a:extLst>
              <a:ext uri="{FF2B5EF4-FFF2-40B4-BE49-F238E27FC236}">
                <a16:creationId xmlns:a16="http://schemas.microsoft.com/office/drawing/2014/main" id="{05FDD138-95A2-4930-9914-99D14A05BD0E}"/>
              </a:ext>
            </a:extLst>
          </p:cNvPr>
          <p:cNvSpPr>
            <a:spLocks noGrp="1"/>
          </p:cNvSpPr>
          <p:nvPr>
            <p:ph type="sldNum" sz="quarter" idx="16"/>
          </p:nvPr>
        </p:nvSpPr>
        <p:spPr/>
        <p:txBody>
          <a:bodyPr/>
          <a:lstStyle>
            <a:lvl1pPr>
              <a:defRPr>
                <a:solidFill>
                  <a:schemeClr val="bg1"/>
                </a:solidFill>
              </a:defRPr>
            </a:lvl1pPr>
          </a:lstStyle>
          <a:p>
            <a:pPr>
              <a:defRPr/>
            </a:pPr>
            <a:fld id="{1A69BA69-E5DA-4F2F-9A6B-371A27347580}" type="slidenum">
              <a:rPr lang="en-US" altLang="en-US"/>
              <a:pPr>
                <a:defRPr/>
              </a:pPr>
              <a:t>‹#›</a:t>
            </a:fld>
            <a:endParaRPr lang="en-US" altLang="en-US" dirty="0"/>
          </a:p>
        </p:txBody>
      </p:sp>
    </p:spTree>
    <p:extLst>
      <p:ext uri="{BB962C8B-B14F-4D97-AF65-F5344CB8AC3E}">
        <p14:creationId xmlns:p14="http://schemas.microsoft.com/office/powerpoint/2010/main" val="3475479154"/>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spTree>
      <p:nvGrpSpPr>
        <p:cNvPr id="1" name=""/>
        <p:cNvGrpSpPr/>
        <p:nvPr/>
      </p:nvGrpSpPr>
      <p:grpSpPr>
        <a:xfrm>
          <a:off x="0" y="0"/>
          <a:ext cx="0" cy="0"/>
          <a:chOff x="0" y="0"/>
          <a:chExt cx="0" cy="0"/>
        </a:xfrm>
      </p:grpSpPr>
      <p:sp>
        <p:nvSpPr>
          <p:cNvPr id="2" name="Title 1"/>
          <p:cNvSpPr>
            <a:spLocks noGrp="1"/>
          </p:cNvSpPr>
          <p:nvPr>
            <p:ph type="title"/>
          </p:nvPr>
        </p:nvSpPr>
        <p:spPr>
          <a:xfrm>
            <a:off x="4267199" y="912530"/>
            <a:ext cx="3519141" cy="3403438"/>
          </a:xfrm>
          <a:prstGeom prst="ellipse">
            <a:avLst/>
          </a:prstGeom>
          <a:solidFill>
            <a:srgbClr val="003865">
              <a:alpha val="87843"/>
            </a:srgbClr>
          </a:solidFill>
        </p:spPr>
        <p:txBody>
          <a:bodyPr>
            <a:noAutofit/>
          </a:bodyPr>
          <a:lstStyle>
            <a:lvl1pPr algn="ctr">
              <a:tabLst>
                <a:tab pos="3770219" algn="l"/>
              </a:tabLst>
              <a:defRPr sz="4500" baseline="0">
                <a:solidFill>
                  <a:schemeClr val="bg1"/>
                </a:solidFill>
              </a:defRPr>
            </a:lvl1pPr>
          </a:lstStyle>
          <a:p>
            <a:r>
              <a:rPr lang="en-US"/>
              <a:t>Click to edit Master title style</a:t>
            </a:r>
            <a:endParaRPr lang="en-US" dirty="0"/>
          </a:p>
        </p:txBody>
      </p:sp>
      <p:sp>
        <p:nvSpPr>
          <p:cNvPr id="9" name="Text Placeholder 7"/>
          <p:cNvSpPr>
            <a:spLocks noGrp="1"/>
          </p:cNvSpPr>
          <p:nvPr>
            <p:ph type="body" sz="quarter" idx="14"/>
          </p:nvPr>
        </p:nvSpPr>
        <p:spPr>
          <a:xfrm>
            <a:off x="7158613" y="524007"/>
            <a:ext cx="1616475" cy="1521646"/>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Click to edit Master text styles</a:t>
            </a:r>
          </a:p>
        </p:txBody>
      </p:sp>
      <p:sp>
        <p:nvSpPr>
          <p:cNvPr id="8" name="Text Placeholder 7"/>
          <p:cNvSpPr>
            <a:spLocks noGrp="1"/>
          </p:cNvSpPr>
          <p:nvPr>
            <p:ph type="body" sz="quarter" idx="13"/>
          </p:nvPr>
        </p:nvSpPr>
        <p:spPr>
          <a:xfrm>
            <a:off x="6667369" y="3298351"/>
            <a:ext cx="1978484" cy="1916747"/>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Click to edit Master text styles</a:t>
            </a:r>
          </a:p>
        </p:txBody>
      </p:sp>
      <p:sp>
        <p:nvSpPr>
          <p:cNvPr id="11" name="Slide Number Placeholder 3">
            <a:extLst>
              <a:ext uri="{FF2B5EF4-FFF2-40B4-BE49-F238E27FC236}">
                <a16:creationId xmlns:a16="http://schemas.microsoft.com/office/drawing/2014/main" id="{F632CB36-EC0F-48B8-808C-F039155F00C7}"/>
              </a:ext>
            </a:extLst>
          </p:cNvPr>
          <p:cNvSpPr>
            <a:spLocks noGrp="1"/>
          </p:cNvSpPr>
          <p:nvPr>
            <p:ph type="sldNum" sz="quarter" idx="18"/>
          </p:nvPr>
        </p:nvSpPr>
        <p:spPr/>
        <p:txBody>
          <a:bodyPr/>
          <a:lstStyle>
            <a:lvl1pPr>
              <a:defRPr>
                <a:solidFill>
                  <a:schemeClr val="bg1"/>
                </a:solidFill>
              </a:defRPr>
            </a:lvl1pPr>
          </a:lstStyle>
          <a:p>
            <a:pPr>
              <a:defRPr/>
            </a:pPr>
            <a:fld id="{D3EF9CF9-5F15-49C5-A625-C029CA1E2E2F}" type="slidenum">
              <a:rPr lang="en-US" altLang="en-US"/>
              <a:pPr>
                <a:defRPr/>
              </a:pPr>
              <a:t>‹#›</a:t>
            </a:fld>
            <a:endParaRPr lang="en-US" altLang="en-US" dirty="0"/>
          </a:p>
        </p:txBody>
      </p:sp>
    </p:spTree>
    <p:extLst>
      <p:ext uri="{BB962C8B-B14F-4D97-AF65-F5344CB8AC3E}">
        <p14:creationId xmlns:p14="http://schemas.microsoft.com/office/powerpoint/2010/main" val="115361643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rtlCol="0">
            <a:normAutofit/>
          </a:bodyPr>
          <a:lstStyle/>
          <a:p>
            <a:pPr lvl="0"/>
            <a:endParaRPr lang="en-US" noProof="0" dirty="0"/>
          </a:p>
        </p:txBody>
      </p:sp>
      <p:sp>
        <p:nvSpPr>
          <p:cNvPr id="2" name="Title 1"/>
          <p:cNvSpPr>
            <a:spLocks noGrp="1"/>
          </p:cNvSpPr>
          <p:nvPr>
            <p:ph type="title"/>
          </p:nvPr>
        </p:nvSpPr>
        <p:spPr>
          <a:xfrm>
            <a:off x="1724608" y="1609867"/>
            <a:ext cx="5694788" cy="3638266"/>
          </a:xfrm>
          <a:solidFill>
            <a:srgbClr val="003865">
              <a:alpha val="87843"/>
            </a:srgbClr>
          </a:solidFill>
        </p:spPr>
        <p:txBody>
          <a:bodyPr>
            <a:noAutofit/>
          </a:bodyPr>
          <a:lstStyle>
            <a:lvl1pPr algn="ctr">
              <a:spcAft>
                <a:spcPts val="1000"/>
              </a:spcAft>
              <a:tabLst>
                <a:tab pos="3770219" algn="l"/>
              </a:tabLst>
              <a:defRPr sz="7000" baseline="0">
                <a:solidFill>
                  <a:schemeClr val="bg1"/>
                </a:solidFill>
              </a:defRPr>
            </a:lvl1p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69AF8F5F-4A54-4251-854E-D46E0988A2A4}"/>
              </a:ext>
            </a:extLst>
          </p:cNvPr>
          <p:cNvSpPr>
            <a:spLocks noGrp="1"/>
          </p:cNvSpPr>
          <p:nvPr>
            <p:ph type="dt" sz="half" idx="14"/>
          </p:nvPr>
        </p:nvSpPr>
        <p:spPr/>
        <p:txBody>
          <a:bodyPr/>
          <a:lstStyle>
            <a:lvl1pPr>
              <a:defRPr>
                <a:solidFill>
                  <a:schemeClr val="bg1"/>
                </a:solidFill>
              </a:defRPr>
            </a:lvl1pPr>
          </a:lstStyle>
          <a:p>
            <a:pPr>
              <a:defRPr/>
            </a:pPr>
            <a:fld id="{E536A3EF-BE21-4700-9BD1-D2D154D2B6D3}" type="datetime1">
              <a:rPr lang="en-US"/>
              <a:pPr>
                <a:defRPr/>
              </a:pPr>
              <a:t>4/12/2021</a:t>
            </a:fld>
            <a:endParaRPr lang="en-US" dirty="0"/>
          </a:p>
        </p:txBody>
      </p:sp>
      <p:sp>
        <p:nvSpPr>
          <p:cNvPr id="5" name="Footer Placeholder 4">
            <a:extLst>
              <a:ext uri="{FF2B5EF4-FFF2-40B4-BE49-F238E27FC236}">
                <a16:creationId xmlns:a16="http://schemas.microsoft.com/office/drawing/2014/main" id="{2D892B17-D07D-460F-A733-B063ADB64BDD}"/>
              </a:ext>
            </a:extLst>
          </p:cNvPr>
          <p:cNvSpPr>
            <a:spLocks noGrp="1"/>
          </p:cNvSpPr>
          <p:nvPr>
            <p:ph type="ftr" sz="quarter" idx="15"/>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6" name="Slide Number Placeholder 3">
            <a:extLst>
              <a:ext uri="{FF2B5EF4-FFF2-40B4-BE49-F238E27FC236}">
                <a16:creationId xmlns:a16="http://schemas.microsoft.com/office/drawing/2014/main" id="{BAE40A5E-1E02-443E-B482-E6D4B79EC1F5}"/>
              </a:ext>
            </a:extLst>
          </p:cNvPr>
          <p:cNvSpPr>
            <a:spLocks noGrp="1"/>
          </p:cNvSpPr>
          <p:nvPr>
            <p:ph type="sldNum" sz="quarter" idx="16"/>
          </p:nvPr>
        </p:nvSpPr>
        <p:spPr/>
        <p:txBody>
          <a:bodyPr/>
          <a:lstStyle>
            <a:lvl1pPr>
              <a:defRPr>
                <a:solidFill>
                  <a:schemeClr val="bg1"/>
                </a:solidFill>
              </a:defRPr>
            </a:lvl1pPr>
          </a:lstStyle>
          <a:p>
            <a:pPr>
              <a:defRPr/>
            </a:pPr>
            <a:fld id="{415584E3-D1B9-4634-A0A5-C9E78561CABB}" type="slidenum">
              <a:rPr lang="en-US" altLang="en-US"/>
              <a:pPr>
                <a:defRPr/>
              </a:pPr>
              <a:t>‹#›</a:t>
            </a:fld>
            <a:endParaRPr lang="en-US" altLang="en-US" dirty="0"/>
          </a:p>
        </p:txBody>
      </p:sp>
    </p:spTree>
    <p:extLst>
      <p:ext uri="{BB962C8B-B14F-4D97-AF65-F5344CB8AC3E}">
        <p14:creationId xmlns:p14="http://schemas.microsoft.com/office/powerpoint/2010/main" val="122119123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28650" y="1389686"/>
            <a:ext cx="7886700" cy="1340989"/>
          </a:xfrm>
        </p:spPr>
        <p:txBody>
          <a:bodyPr>
            <a:noAutofit/>
          </a:bodyPr>
          <a:lstStyle>
            <a:lvl1pPr algn="ctr">
              <a:tabLst>
                <a:tab pos="3770219" algn="l"/>
              </a:tabLst>
              <a:defRPr sz="7000">
                <a:solidFill>
                  <a:schemeClr val="accent2"/>
                </a:solidFill>
              </a:defRPr>
            </a:lvl1pPr>
          </a:lstStyle>
          <a:p>
            <a:r>
              <a:rPr lang="en-US"/>
              <a:t>Click to edit Master title style</a:t>
            </a:r>
            <a:endParaRPr lang="en-US" dirty="0"/>
          </a:p>
        </p:txBody>
      </p:sp>
      <p:sp>
        <p:nvSpPr>
          <p:cNvPr id="10" name="Text Placeholder 6"/>
          <p:cNvSpPr>
            <a:spLocks noGrp="1"/>
          </p:cNvSpPr>
          <p:nvPr>
            <p:ph type="body" sz="quarter" idx="13"/>
          </p:nvPr>
        </p:nvSpPr>
        <p:spPr>
          <a:xfrm>
            <a:off x="628650" y="2925702"/>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Click to edit Master text styles</a:t>
            </a:r>
          </a:p>
        </p:txBody>
      </p:sp>
      <p:sp>
        <p:nvSpPr>
          <p:cNvPr id="4" name="Date Placeholder 2">
            <a:extLst>
              <a:ext uri="{FF2B5EF4-FFF2-40B4-BE49-F238E27FC236}">
                <a16:creationId xmlns:a16="http://schemas.microsoft.com/office/drawing/2014/main" id="{E301F5B6-07D6-48F7-AF13-E3698A3F96E4}"/>
              </a:ext>
            </a:extLst>
          </p:cNvPr>
          <p:cNvSpPr>
            <a:spLocks noGrp="1"/>
          </p:cNvSpPr>
          <p:nvPr>
            <p:ph type="dt" sz="half" idx="14"/>
          </p:nvPr>
        </p:nvSpPr>
        <p:spPr/>
        <p:txBody>
          <a:bodyPr/>
          <a:lstStyle>
            <a:lvl1pPr>
              <a:defRPr>
                <a:solidFill>
                  <a:schemeClr val="bg1"/>
                </a:solidFill>
              </a:defRPr>
            </a:lvl1pPr>
          </a:lstStyle>
          <a:p>
            <a:pPr>
              <a:defRPr/>
            </a:pPr>
            <a:fld id="{AC63ED96-4A9A-4360-A329-702967420249}" type="datetime1">
              <a:rPr lang="en-US"/>
              <a:pPr>
                <a:defRPr/>
              </a:pPr>
              <a:t>4/12/2021</a:t>
            </a:fld>
            <a:endParaRPr lang="en-US" dirty="0"/>
          </a:p>
        </p:txBody>
      </p:sp>
      <p:sp>
        <p:nvSpPr>
          <p:cNvPr id="5" name="Footer Placeholder 4">
            <a:extLst>
              <a:ext uri="{FF2B5EF4-FFF2-40B4-BE49-F238E27FC236}">
                <a16:creationId xmlns:a16="http://schemas.microsoft.com/office/drawing/2014/main" id="{63CD9121-7AFA-4B83-BA38-74A9A4DC85DC}"/>
              </a:ext>
            </a:extLst>
          </p:cNvPr>
          <p:cNvSpPr>
            <a:spLocks noGrp="1"/>
          </p:cNvSpPr>
          <p:nvPr>
            <p:ph type="ftr" sz="quarter" idx="15"/>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6" name="Slide Number Placeholder 3">
            <a:extLst>
              <a:ext uri="{FF2B5EF4-FFF2-40B4-BE49-F238E27FC236}">
                <a16:creationId xmlns:a16="http://schemas.microsoft.com/office/drawing/2014/main" id="{3EF0D450-1AC9-44F0-A5B3-4B67A8EE2A8D}"/>
              </a:ext>
            </a:extLst>
          </p:cNvPr>
          <p:cNvSpPr>
            <a:spLocks noGrp="1"/>
          </p:cNvSpPr>
          <p:nvPr>
            <p:ph type="sldNum" sz="quarter" idx="16"/>
          </p:nvPr>
        </p:nvSpPr>
        <p:spPr/>
        <p:txBody>
          <a:bodyPr/>
          <a:lstStyle>
            <a:lvl1pPr>
              <a:defRPr>
                <a:solidFill>
                  <a:schemeClr val="bg1"/>
                </a:solidFill>
              </a:defRPr>
            </a:lvl1pPr>
          </a:lstStyle>
          <a:p>
            <a:pPr>
              <a:defRPr/>
            </a:pPr>
            <a:fld id="{CA1C6AFC-01D7-42E3-AB6D-317A18FBC5A4}" type="slidenum">
              <a:rPr lang="en-US" altLang="en-US"/>
              <a:pPr>
                <a:defRPr/>
              </a:pPr>
              <a:t>‹#›</a:t>
            </a:fld>
            <a:endParaRPr lang="en-US" altLang="en-US" dirty="0"/>
          </a:p>
        </p:txBody>
      </p:sp>
    </p:spTree>
    <p:extLst>
      <p:ext uri="{BB962C8B-B14F-4D97-AF65-F5344CB8AC3E}">
        <p14:creationId xmlns:p14="http://schemas.microsoft.com/office/powerpoint/2010/main" val="2999727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olid Light Backgroun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1389686"/>
            <a:ext cx="9144000" cy="1340989"/>
          </a:xfrm>
          <a:solidFill>
            <a:schemeClr val="tx1"/>
          </a:solidFill>
        </p:spPr>
        <p:txBody>
          <a:bodyPr>
            <a:noAutofit/>
          </a:bodyPr>
          <a:lstStyle>
            <a:lvl1pPr algn="ctr">
              <a:tabLst>
                <a:tab pos="3770219" algn="l"/>
              </a:tabLst>
              <a:defRPr sz="7000">
                <a:solidFill>
                  <a:schemeClr val="accent2"/>
                </a:solidFill>
              </a:defRPr>
            </a:lvl1pPr>
          </a:lstStyle>
          <a:p>
            <a:r>
              <a:rPr lang="en-US"/>
              <a:t>Click to edit Master title style</a:t>
            </a:r>
            <a:endParaRPr lang="en-US" dirty="0"/>
          </a:p>
        </p:txBody>
      </p:sp>
      <p:sp>
        <p:nvSpPr>
          <p:cNvPr id="8" name="Text Placeholder 6"/>
          <p:cNvSpPr>
            <a:spLocks noGrp="1"/>
          </p:cNvSpPr>
          <p:nvPr>
            <p:ph type="body" sz="quarter" idx="13"/>
          </p:nvPr>
        </p:nvSpPr>
        <p:spPr>
          <a:xfrm>
            <a:off x="628650" y="2925702"/>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Click to edit Master text styles</a:t>
            </a:r>
          </a:p>
        </p:txBody>
      </p:sp>
      <p:sp>
        <p:nvSpPr>
          <p:cNvPr id="4" name="Date Placeholder 2">
            <a:extLst>
              <a:ext uri="{FF2B5EF4-FFF2-40B4-BE49-F238E27FC236}">
                <a16:creationId xmlns:a16="http://schemas.microsoft.com/office/drawing/2014/main" id="{D4DFF43A-B8C2-41EA-AFB0-F4BDDFB6D5F0}"/>
              </a:ext>
            </a:extLst>
          </p:cNvPr>
          <p:cNvSpPr>
            <a:spLocks noGrp="1"/>
          </p:cNvSpPr>
          <p:nvPr>
            <p:ph type="dt" sz="half" idx="14"/>
          </p:nvPr>
        </p:nvSpPr>
        <p:spPr/>
        <p:txBody>
          <a:bodyPr/>
          <a:lstStyle>
            <a:lvl1pPr>
              <a:defRPr/>
            </a:lvl1pPr>
          </a:lstStyle>
          <a:p>
            <a:pPr>
              <a:defRPr/>
            </a:pPr>
            <a:fld id="{E0E01AD4-3B65-46ED-A493-645B3EB2883A}" type="datetime1">
              <a:rPr lang="en-US"/>
              <a:pPr>
                <a:defRPr/>
              </a:pPr>
              <a:t>4/12/2021</a:t>
            </a:fld>
            <a:endParaRPr lang="en-US" dirty="0"/>
          </a:p>
        </p:txBody>
      </p:sp>
      <p:sp>
        <p:nvSpPr>
          <p:cNvPr id="5" name="Footer Placeholder 4">
            <a:extLst>
              <a:ext uri="{FF2B5EF4-FFF2-40B4-BE49-F238E27FC236}">
                <a16:creationId xmlns:a16="http://schemas.microsoft.com/office/drawing/2014/main" id="{DD965DF4-B1E8-472F-B9FB-EA3029BBBBA7}"/>
              </a:ext>
            </a:extLst>
          </p:cNvPr>
          <p:cNvSpPr>
            <a:spLocks noGrp="1"/>
          </p:cNvSpPr>
          <p:nvPr>
            <p:ph type="ftr" sz="quarter" idx="15"/>
          </p:nvPr>
        </p:nvSpPr>
        <p:spPr/>
        <p:txBody>
          <a:bodyPr/>
          <a:lstStyle>
            <a:lvl1pPr>
              <a:defRPr>
                <a:solidFill>
                  <a:schemeClr val="tx2"/>
                </a:solidFill>
              </a:defRPr>
            </a:lvl1pPr>
          </a:lstStyle>
          <a:p>
            <a:pPr>
              <a:defRPr/>
            </a:pPr>
            <a:r>
              <a:rPr lang="en-US"/>
              <a:t>Optional Tagline Goes Here |  mndot.gov/</a:t>
            </a:r>
          </a:p>
        </p:txBody>
      </p:sp>
      <p:sp>
        <p:nvSpPr>
          <p:cNvPr id="6" name="Slide Number Placeholder 3">
            <a:extLst>
              <a:ext uri="{FF2B5EF4-FFF2-40B4-BE49-F238E27FC236}">
                <a16:creationId xmlns:a16="http://schemas.microsoft.com/office/drawing/2014/main" id="{5A983C4B-ABEE-4817-BBED-6D0EBC2DFC20}"/>
              </a:ext>
            </a:extLst>
          </p:cNvPr>
          <p:cNvSpPr>
            <a:spLocks noGrp="1"/>
          </p:cNvSpPr>
          <p:nvPr>
            <p:ph type="sldNum" sz="quarter" idx="16"/>
          </p:nvPr>
        </p:nvSpPr>
        <p:spPr/>
        <p:txBody>
          <a:bodyPr/>
          <a:lstStyle>
            <a:lvl1pPr>
              <a:defRPr/>
            </a:lvl1pPr>
          </a:lstStyle>
          <a:p>
            <a:pPr>
              <a:defRPr/>
            </a:pPr>
            <a:fld id="{404644BC-3C3B-4453-A107-6F8B8D772403}" type="slidenum">
              <a:rPr lang="en-US" altLang="en-US"/>
              <a:pPr>
                <a:defRPr/>
              </a:pPr>
              <a:t>‹#›</a:t>
            </a:fld>
            <a:endParaRPr lang="en-US" altLang="en-US" dirty="0"/>
          </a:p>
        </p:txBody>
      </p:sp>
    </p:spTree>
    <p:extLst>
      <p:ext uri="{BB962C8B-B14F-4D97-AF65-F5344CB8AC3E}">
        <p14:creationId xmlns:p14="http://schemas.microsoft.com/office/powerpoint/2010/main" val="3354475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9144000" cy="6858000"/>
          </a:xfrm>
        </p:spPr>
        <p:txBody>
          <a:bodyPr rtlCol="0">
            <a:normAutofit/>
          </a:bodyPr>
          <a:lstStyle>
            <a:lvl1pPr>
              <a:defRPr/>
            </a:lvl1pPr>
          </a:lstStyle>
          <a:p>
            <a:pPr lvl="0"/>
            <a:r>
              <a:rPr lang="en-US" noProof="0" dirty="0"/>
              <a:t>Click icon to add picture</a:t>
            </a:r>
          </a:p>
        </p:txBody>
      </p:sp>
      <p:sp>
        <p:nvSpPr>
          <p:cNvPr id="12" name="Title 1"/>
          <p:cNvSpPr>
            <a:spLocks noGrp="1"/>
          </p:cNvSpPr>
          <p:nvPr>
            <p:ph type="title"/>
          </p:nvPr>
        </p:nvSpPr>
        <p:spPr>
          <a:xfrm>
            <a:off x="628650" y="1389686"/>
            <a:ext cx="7886700" cy="1340989"/>
          </a:xfrm>
        </p:spPr>
        <p:txBody>
          <a:bodyPr>
            <a:noAutofit/>
          </a:bodyPr>
          <a:lstStyle>
            <a:lvl1pPr algn="ctr">
              <a:tabLst>
                <a:tab pos="3770219" algn="l"/>
              </a:tabLst>
              <a:defRPr sz="7000">
                <a:solidFill>
                  <a:schemeClr val="bg1"/>
                </a:solidFill>
              </a:defRPr>
            </a:lvl1pPr>
          </a:lstStyle>
          <a:p>
            <a:r>
              <a:rPr lang="en-US"/>
              <a:t>Click to edit Master title style</a:t>
            </a:r>
            <a:endParaRPr lang="en-US" dirty="0"/>
          </a:p>
        </p:txBody>
      </p:sp>
      <p:sp>
        <p:nvSpPr>
          <p:cNvPr id="13" name="Text Placeholder 6"/>
          <p:cNvSpPr>
            <a:spLocks noGrp="1"/>
          </p:cNvSpPr>
          <p:nvPr>
            <p:ph type="body" sz="quarter" idx="13"/>
          </p:nvPr>
        </p:nvSpPr>
        <p:spPr>
          <a:xfrm>
            <a:off x="628650" y="2925702"/>
            <a:ext cx="7886700" cy="2673435"/>
          </a:xfrm>
        </p:spPr>
        <p:txBody>
          <a:bodyPr anchor="ctr"/>
          <a:lstStyle>
            <a:lvl1pPr marL="0" indent="0" algn="ctr">
              <a:lnSpc>
                <a:spcPct val="100000"/>
              </a:lnSpc>
              <a:spcBef>
                <a:spcPts val="0"/>
              </a:spcBef>
              <a:buNone/>
              <a:defRPr>
                <a:solidFill>
                  <a:schemeClr val="bg1"/>
                </a:solidFill>
              </a:defRPr>
            </a:lvl1pPr>
          </a:lstStyle>
          <a:p>
            <a:pPr lvl="0"/>
            <a:r>
              <a:rPr lang="en-US"/>
              <a:t>Click to edit Master text styles</a:t>
            </a:r>
          </a:p>
        </p:txBody>
      </p:sp>
      <p:sp>
        <p:nvSpPr>
          <p:cNvPr id="5" name="Date Placeholder 2">
            <a:extLst>
              <a:ext uri="{FF2B5EF4-FFF2-40B4-BE49-F238E27FC236}">
                <a16:creationId xmlns:a16="http://schemas.microsoft.com/office/drawing/2014/main" id="{B27E1C90-CEA3-4247-B442-77DCB2030B39}"/>
              </a:ext>
            </a:extLst>
          </p:cNvPr>
          <p:cNvSpPr>
            <a:spLocks noGrp="1"/>
          </p:cNvSpPr>
          <p:nvPr>
            <p:ph type="dt" sz="half" idx="15"/>
          </p:nvPr>
        </p:nvSpPr>
        <p:spPr/>
        <p:txBody>
          <a:bodyPr/>
          <a:lstStyle>
            <a:lvl1pPr>
              <a:defRPr>
                <a:solidFill>
                  <a:schemeClr val="bg1"/>
                </a:solidFill>
              </a:defRPr>
            </a:lvl1pPr>
          </a:lstStyle>
          <a:p>
            <a:pPr>
              <a:defRPr/>
            </a:pPr>
            <a:fld id="{77DBC686-57EF-408E-BC39-778A6CF34606}" type="datetime1">
              <a:rPr lang="en-US"/>
              <a:pPr>
                <a:defRPr/>
              </a:pPr>
              <a:t>4/12/2021</a:t>
            </a:fld>
            <a:endParaRPr lang="en-US" dirty="0"/>
          </a:p>
        </p:txBody>
      </p:sp>
      <p:sp>
        <p:nvSpPr>
          <p:cNvPr id="6" name="Footer Placeholder 4">
            <a:extLst>
              <a:ext uri="{FF2B5EF4-FFF2-40B4-BE49-F238E27FC236}">
                <a16:creationId xmlns:a16="http://schemas.microsoft.com/office/drawing/2014/main" id="{6C966491-ECE3-4869-97AD-5880B48877DA}"/>
              </a:ext>
            </a:extLst>
          </p:cNvPr>
          <p:cNvSpPr>
            <a:spLocks noGrp="1"/>
          </p:cNvSpPr>
          <p:nvPr>
            <p:ph type="ftr" sz="quarter" idx="16"/>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8" name="Slide Number Placeholder 3">
            <a:extLst>
              <a:ext uri="{FF2B5EF4-FFF2-40B4-BE49-F238E27FC236}">
                <a16:creationId xmlns:a16="http://schemas.microsoft.com/office/drawing/2014/main" id="{8969E6D0-B067-428C-8743-D32157EFD5F2}"/>
              </a:ext>
            </a:extLst>
          </p:cNvPr>
          <p:cNvSpPr>
            <a:spLocks noGrp="1"/>
          </p:cNvSpPr>
          <p:nvPr>
            <p:ph type="sldNum" sz="quarter" idx="17"/>
          </p:nvPr>
        </p:nvSpPr>
        <p:spPr/>
        <p:txBody>
          <a:bodyPr/>
          <a:lstStyle>
            <a:lvl1pPr>
              <a:defRPr>
                <a:solidFill>
                  <a:schemeClr val="bg1"/>
                </a:solidFill>
              </a:defRPr>
            </a:lvl1pPr>
          </a:lstStyle>
          <a:p>
            <a:pPr>
              <a:defRPr/>
            </a:pPr>
            <a:fld id="{593EB4BB-76B9-4C64-9366-1591A032DB62}" type="slidenum">
              <a:rPr lang="en-US" altLang="en-US"/>
              <a:pPr>
                <a:defRPr/>
              </a:pPr>
              <a:t>‹#›</a:t>
            </a:fld>
            <a:endParaRPr lang="en-US" altLang="en-US" dirty="0"/>
          </a:p>
        </p:txBody>
      </p:sp>
    </p:spTree>
    <p:extLst>
      <p:ext uri="{BB962C8B-B14F-4D97-AF65-F5344CB8AC3E}">
        <p14:creationId xmlns:p14="http://schemas.microsoft.com/office/powerpoint/2010/main" val="423121255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rtlCol="0">
            <a:normAutofit/>
          </a:bodyPr>
          <a:lstStyle/>
          <a:p>
            <a:pPr lvl="0"/>
            <a:endParaRPr lang="en-US" noProof="0" dirty="0"/>
          </a:p>
        </p:txBody>
      </p:sp>
      <p:sp>
        <p:nvSpPr>
          <p:cNvPr id="2" name="Title 1"/>
          <p:cNvSpPr>
            <a:spLocks noGrp="1"/>
          </p:cNvSpPr>
          <p:nvPr>
            <p:ph type="title"/>
          </p:nvPr>
        </p:nvSpPr>
        <p:spPr>
          <a:xfrm>
            <a:off x="4068104" y="624469"/>
            <a:ext cx="3898746" cy="4008491"/>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a:t>Click to edit Master title style</a:t>
            </a:r>
            <a:endParaRPr lang="en-US" dirty="0"/>
          </a:p>
        </p:txBody>
      </p:sp>
      <p:sp>
        <p:nvSpPr>
          <p:cNvPr id="9" name="Text Placeholder 8"/>
          <p:cNvSpPr>
            <a:spLocks noGrp="1"/>
          </p:cNvSpPr>
          <p:nvPr>
            <p:ph type="body" sz="quarter" idx="15"/>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5" name="Date Placeholder 2">
            <a:extLst>
              <a:ext uri="{FF2B5EF4-FFF2-40B4-BE49-F238E27FC236}">
                <a16:creationId xmlns:a16="http://schemas.microsoft.com/office/drawing/2014/main" id="{E8C7F036-E9E3-440E-A72A-41689B4B3800}"/>
              </a:ext>
            </a:extLst>
          </p:cNvPr>
          <p:cNvSpPr>
            <a:spLocks noGrp="1"/>
          </p:cNvSpPr>
          <p:nvPr>
            <p:ph type="dt" sz="half" idx="16"/>
          </p:nvPr>
        </p:nvSpPr>
        <p:spPr/>
        <p:txBody>
          <a:bodyPr/>
          <a:lstStyle>
            <a:lvl1pPr>
              <a:defRPr>
                <a:solidFill>
                  <a:schemeClr val="bg1"/>
                </a:solidFill>
              </a:defRPr>
            </a:lvl1pPr>
          </a:lstStyle>
          <a:p>
            <a:pPr>
              <a:defRPr/>
            </a:pPr>
            <a:fld id="{FF849631-45FA-4EFD-8212-FA713DD3D872}" type="datetime1">
              <a:rPr lang="en-US"/>
              <a:pPr>
                <a:defRPr/>
              </a:pPr>
              <a:t>4/12/2021</a:t>
            </a:fld>
            <a:endParaRPr lang="en-US" dirty="0"/>
          </a:p>
        </p:txBody>
      </p:sp>
      <p:sp>
        <p:nvSpPr>
          <p:cNvPr id="6" name="Footer Placeholder 4">
            <a:extLst>
              <a:ext uri="{FF2B5EF4-FFF2-40B4-BE49-F238E27FC236}">
                <a16:creationId xmlns:a16="http://schemas.microsoft.com/office/drawing/2014/main" id="{8EB64CA8-9373-4739-96D9-4A09897BB9F8}"/>
              </a:ext>
            </a:extLst>
          </p:cNvPr>
          <p:cNvSpPr>
            <a:spLocks noGrp="1"/>
          </p:cNvSpPr>
          <p:nvPr>
            <p:ph type="ftr" sz="quarter" idx="17"/>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7" name="Slide Number Placeholder 3">
            <a:extLst>
              <a:ext uri="{FF2B5EF4-FFF2-40B4-BE49-F238E27FC236}">
                <a16:creationId xmlns:a16="http://schemas.microsoft.com/office/drawing/2014/main" id="{5B264E42-8E9A-4ADA-B844-D655BF84082C}"/>
              </a:ext>
            </a:extLst>
          </p:cNvPr>
          <p:cNvSpPr>
            <a:spLocks noGrp="1"/>
          </p:cNvSpPr>
          <p:nvPr>
            <p:ph type="sldNum" sz="quarter" idx="18"/>
          </p:nvPr>
        </p:nvSpPr>
        <p:spPr/>
        <p:txBody>
          <a:bodyPr/>
          <a:lstStyle>
            <a:lvl1pPr>
              <a:defRPr>
                <a:solidFill>
                  <a:schemeClr val="bg1"/>
                </a:solidFill>
              </a:defRPr>
            </a:lvl1pPr>
          </a:lstStyle>
          <a:p>
            <a:pPr>
              <a:defRPr/>
            </a:pPr>
            <a:fld id="{8B943AD8-0ACC-4E4D-AD0F-ECEA7C6664B8}" type="slidenum">
              <a:rPr lang="en-US" altLang="en-US"/>
              <a:pPr>
                <a:defRPr/>
              </a:pPr>
              <a:t>‹#›</a:t>
            </a:fld>
            <a:endParaRPr lang="en-US" altLang="en-US" dirty="0"/>
          </a:p>
        </p:txBody>
      </p:sp>
    </p:spTree>
    <p:extLst>
      <p:ext uri="{BB962C8B-B14F-4D97-AF65-F5344CB8AC3E}">
        <p14:creationId xmlns:p14="http://schemas.microsoft.com/office/powerpoint/2010/main" val="2018560635"/>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7409" y="1090051"/>
            <a:ext cx="3898746" cy="3996299"/>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a:t>Click to edit Master title style</a:t>
            </a:r>
            <a:endParaRPr lang="en-US" dirty="0"/>
          </a:p>
        </p:txBody>
      </p:sp>
      <p:sp>
        <p:nvSpPr>
          <p:cNvPr id="10" name="Text Placeholder 8"/>
          <p:cNvSpPr>
            <a:spLocks noGrp="1"/>
          </p:cNvSpPr>
          <p:nvPr>
            <p:ph type="body" sz="quarter" idx="15"/>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4" name="Date Placeholder 2">
            <a:extLst>
              <a:ext uri="{FF2B5EF4-FFF2-40B4-BE49-F238E27FC236}">
                <a16:creationId xmlns:a16="http://schemas.microsoft.com/office/drawing/2014/main" id="{B555AD2A-03EF-4FBC-B258-1431793BBF93}"/>
              </a:ext>
            </a:extLst>
          </p:cNvPr>
          <p:cNvSpPr>
            <a:spLocks noGrp="1"/>
          </p:cNvSpPr>
          <p:nvPr>
            <p:ph type="dt" sz="half" idx="16"/>
          </p:nvPr>
        </p:nvSpPr>
        <p:spPr/>
        <p:txBody>
          <a:bodyPr/>
          <a:lstStyle>
            <a:lvl1pPr>
              <a:defRPr>
                <a:solidFill>
                  <a:schemeClr val="bg1"/>
                </a:solidFill>
              </a:defRPr>
            </a:lvl1pPr>
          </a:lstStyle>
          <a:p>
            <a:pPr>
              <a:defRPr/>
            </a:pPr>
            <a:fld id="{5D36C635-77C4-4ABF-A934-A7CF8D6168B9}" type="datetime1">
              <a:rPr lang="en-US"/>
              <a:pPr>
                <a:defRPr/>
              </a:pPr>
              <a:t>4/12/2021</a:t>
            </a:fld>
            <a:endParaRPr lang="en-US" dirty="0"/>
          </a:p>
        </p:txBody>
      </p:sp>
      <p:sp>
        <p:nvSpPr>
          <p:cNvPr id="5" name="Footer Placeholder 4">
            <a:extLst>
              <a:ext uri="{FF2B5EF4-FFF2-40B4-BE49-F238E27FC236}">
                <a16:creationId xmlns:a16="http://schemas.microsoft.com/office/drawing/2014/main" id="{CD0AEE4F-1E98-427D-BE4D-273EE3B99B3D}"/>
              </a:ext>
            </a:extLst>
          </p:cNvPr>
          <p:cNvSpPr>
            <a:spLocks noGrp="1"/>
          </p:cNvSpPr>
          <p:nvPr>
            <p:ph type="ftr" sz="quarter" idx="17"/>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6" name="Slide Number Placeholder 3">
            <a:extLst>
              <a:ext uri="{FF2B5EF4-FFF2-40B4-BE49-F238E27FC236}">
                <a16:creationId xmlns:a16="http://schemas.microsoft.com/office/drawing/2014/main" id="{61B94F8B-9665-4E67-8249-EC53CE3BD01D}"/>
              </a:ext>
            </a:extLst>
          </p:cNvPr>
          <p:cNvSpPr>
            <a:spLocks noGrp="1"/>
          </p:cNvSpPr>
          <p:nvPr>
            <p:ph type="sldNum" sz="quarter" idx="18"/>
          </p:nvPr>
        </p:nvSpPr>
        <p:spPr/>
        <p:txBody>
          <a:bodyPr/>
          <a:lstStyle>
            <a:lvl1pPr>
              <a:defRPr>
                <a:solidFill>
                  <a:schemeClr val="bg1"/>
                </a:solidFill>
              </a:defRPr>
            </a:lvl1pPr>
          </a:lstStyle>
          <a:p>
            <a:pPr>
              <a:defRPr/>
            </a:pPr>
            <a:fld id="{E1B99CD5-6758-4F5E-92C4-5FDFE50D68C8}" type="slidenum">
              <a:rPr lang="en-US" altLang="en-US"/>
              <a:pPr>
                <a:defRPr/>
              </a:pPr>
              <a:t>‹#›</a:t>
            </a:fld>
            <a:endParaRPr lang="en-US" altLang="en-US" dirty="0"/>
          </a:p>
        </p:txBody>
      </p:sp>
    </p:spTree>
    <p:extLst>
      <p:ext uri="{BB962C8B-B14F-4D97-AF65-F5344CB8AC3E}">
        <p14:creationId xmlns:p14="http://schemas.microsoft.com/office/powerpoint/2010/main" val="2459874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17A09E-08B7-4368-AA12-1D1D1E0A0D2B}"/>
              </a:ext>
            </a:extLst>
          </p:cNvPr>
          <p:cNvSpPr/>
          <p:nvPr userDrawn="1"/>
        </p:nvSpPr>
        <p:spPr>
          <a:xfrm>
            <a:off x="0" y="0"/>
            <a:ext cx="9144000" cy="165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MN.IT Services Logo">
            <a:extLst>
              <a:ext uri="{FF2B5EF4-FFF2-40B4-BE49-F238E27FC236}">
                <a16:creationId xmlns:a16="http://schemas.microsoft.com/office/drawing/2014/main" id="{CB8BDE99-D5DF-4211-B214-36C72BEDE6C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643188" y="825500"/>
            <a:ext cx="385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28650" y="2212736"/>
            <a:ext cx="7886700" cy="1472163"/>
          </a:xfrm>
        </p:spPr>
        <p:txBody>
          <a:bodyPr>
            <a:noAutofit/>
          </a:bodyPr>
          <a:lstStyle>
            <a:lvl1pPr algn="ctr">
              <a:tabLst>
                <a:tab pos="3770219" algn="l"/>
              </a:tabLst>
              <a:defRPr sz="7000">
                <a:solidFill>
                  <a:schemeClr val="bg1"/>
                </a:solidFill>
              </a:defRPr>
            </a:lvl1pPr>
          </a:lstStyle>
          <a:p>
            <a:r>
              <a:rPr lang="en-US"/>
              <a:t>Click to edit Master title style</a:t>
            </a:r>
            <a:endParaRPr lang="en-US" dirty="0"/>
          </a:p>
        </p:txBody>
      </p:sp>
      <p:sp>
        <p:nvSpPr>
          <p:cNvPr id="11" name="Text Placeholder 6"/>
          <p:cNvSpPr>
            <a:spLocks noGrp="1"/>
          </p:cNvSpPr>
          <p:nvPr>
            <p:ph type="body" sz="quarter" idx="13"/>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a:t>Click to edit Master text styles</a:t>
            </a:r>
          </a:p>
          <a:p>
            <a:pPr lvl="1"/>
            <a:r>
              <a:rPr lang="en-US"/>
              <a:t>Second level</a:t>
            </a:r>
          </a:p>
          <a:p>
            <a:pPr lvl="2"/>
            <a:r>
              <a:rPr lang="en-US"/>
              <a:t>Third level</a:t>
            </a:r>
          </a:p>
        </p:txBody>
      </p:sp>
      <p:sp>
        <p:nvSpPr>
          <p:cNvPr id="6" name="Date Placeholder 2">
            <a:extLst>
              <a:ext uri="{FF2B5EF4-FFF2-40B4-BE49-F238E27FC236}">
                <a16:creationId xmlns:a16="http://schemas.microsoft.com/office/drawing/2014/main" id="{2635FD79-BE17-4E0D-8732-37960B8E820F}"/>
              </a:ext>
            </a:extLst>
          </p:cNvPr>
          <p:cNvSpPr>
            <a:spLocks noGrp="1"/>
          </p:cNvSpPr>
          <p:nvPr>
            <p:ph type="dt" sz="half" idx="14"/>
          </p:nvPr>
        </p:nvSpPr>
        <p:spPr/>
        <p:txBody>
          <a:bodyPr/>
          <a:lstStyle>
            <a:lvl1pPr>
              <a:defRPr>
                <a:solidFill>
                  <a:schemeClr val="bg1"/>
                </a:solidFill>
              </a:defRPr>
            </a:lvl1pPr>
          </a:lstStyle>
          <a:p>
            <a:pPr>
              <a:defRPr/>
            </a:pPr>
            <a:fld id="{CC06E174-5485-4E56-A123-1F1FBEA92C24}" type="datetime1">
              <a:rPr lang="en-US"/>
              <a:pPr>
                <a:defRPr/>
              </a:pPr>
              <a:t>4/12/2021</a:t>
            </a:fld>
            <a:endParaRPr lang="en-US" dirty="0"/>
          </a:p>
        </p:txBody>
      </p:sp>
      <p:sp>
        <p:nvSpPr>
          <p:cNvPr id="8" name="Footer Placeholder 4">
            <a:extLst>
              <a:ext uri="{FF2B5EF4-FFF2-40B4-BE49-F238E27FC236}">
                <a16:creationId xmlns:a16="http://schemas.microsoft.com/office/drawing/2014/main" id="{13112EE8-63CA-45BE-AEA1-A9EE58BEA13B}"/>
              </a:ext>
            </a:extLst>
          </p:cNvPr>
          <p:cNvSpPr>
            <a:spLocks noGrp="1"/>
          </p:cNvSpPr>
          <p:nvPr>
            <p:ph type="ftr" sz="quarter" idx="15"/>
          </p:nvPr>
        </p:nvSpPr>
        <p:spPr/>
        <p:txBody>
          <a:bodyPr/>
          <a:lstStyle>
            <a:lvl1pPr>
              <a:defRPr>
                <a:solidFill>
                  <a:schemeClr val="bg1"/>
                </a:solidFill>
              </a:defRPr>
            </a:lvl1pPr>
          </a:lstStyle>
          <a:p>
            <a:pPr>
              <a:defRPr/>
            </a:pPr>
            <a:r>
              <a:rPr lang="en-US"/>
              <a:t>Optional Tagline Goes Here </a:t>
            </a:r>
            <a:r>
              <a:rPr lang="en-US">
                <a:solidFill>
                  <a:schemeClr val="accent2"/>
                </a:solidFill>
              </a:rPr>
              <a:t>|</a:t>
            </a:r>
            <a:r>
              <a:rPr lang="en-US"/>
              <a:t>  mndot.gov/</a:t>
            </a:r>
          </a:p>
        </p:txBody>
      </p:sp>
      <p:sp>
        <p:nvSpPr>
          <p:cNvPr id="9" name="Slide Number Placeholder 3">
            <a:extLst>
              <a:ext uri="{FF2B5EF4-FFF2-40B4-BE49-F238E27FC236}">
                <a16:creationId xmlns:a16="http://schemas.microsoft.com/office/drawing/2014/main" id="{A8415F0F-2471-4E9F-924C-8DFDE6A311D9}"/>
              </a:ext>
            </a:extLst>
          </p:cNvPr>
          <p:cNvSpPr>
            <a:spLocks noGrp="1"/>
          </p:cNvSpPr>
          <p:nvPr>
            <p:ph type="sldNum" sz="quarter" idx="16"/>
          </p:nvPr>
        </p:nvSpPr>
        <p:spPr/>
        <p:txBody>
          <a:bodyPr/>
          <a:lstStyle>
            <a:lvl1pPr>
              <a:defRPr>
                <a:solidFill>
                  <a:schemeClr val="bg1"/>
                </a:solidFill>
              </a:defRPr>
            </a:lvl1pPr>
          </a:lstStyle>
          <a:p>
            <a:pPr>
              <a:defRPr/>
            </a:pPr>
            <a:fld id="{09E14D8A-5FA0-4BAD-BFCB-363236513922}" type="slidenum">
              <a:rPr lang="en-US" altLang="en-US"/>
              <a:pPr>
                <a:defRPr/>
              </a:pPr>
              <a:t>‹#›</a:t>
            </a:fld>
            <a:endParaRPr lang="en-US" altLang="en-US" dirty="0"/>
          </a:p>
        </p:txBody>
      </p:sp>
    </p:spTree>
    <p:extLst>
      <p:ext uri="{BB962C8B-B14F-4D97-AF65-F5344CB8AC3E}">
        <p14:creationId xmlns:p14="http://schemas.microsoft.com/office/powerpoint/2010/main" val="2198184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7513CB-87AF-4FC8-A783-6BDB9992355A}"/>
              </a:ext>
            </a:extLst>
          </p:cNvPr>
          <p:cNvSpPr/>
          <p:nvPr userDrawn="1"/>
        </p:nvSpPr>
        <p:spPr>
          <a:xfrm>
            <a:off x="0" y="0"/>
            <a:ext cx="9144000" cy="165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MN.IT Services Logo">
            <a:extLst>
              <a:ext uri="{FF2B5EF4-FFF2-40B4-BE49-F238E27FC236}">
                <a16:creationId xmlns:a16="http://schemas.microsoft.com/office/drawing/2014/main" id="{B3668B89-2F11-4F37-98E9-20F7078A6CB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43188" y="704850"/>
            <a:ext cx="385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0" y="1651380"/>
            <a:ext cx="9144000" cy="1733266"/>
          </a:xfrm>
          <a:solidFill>
            <a:schemeClr val="tx1"/>
          </a:solidFill>
        </p:spPr>
        <p:txBody>
          <a:bodyPr>
            <a:noAutofit/>
          </a:bodyPr>
          <a:lstStyle>
            <a:lvl1pPr algn="ctr">
              <a:tabLst>
                <a:tab pos="3770219" algn="l"/>
              </a:tabLst>
              <a:defRPr sz="70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3"/>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a:t>Click to edit Master text styles</a:t>
            </a:r>
          </a:p>
          <a:p>
            <a:pPr lvl="1"/>
            <a:r>
              <a:rPr lang="en-US"/>
              <a:t>Second level</a:t>
            </a:r>
          </a:p>
          <a:p>
            <a:pPr lvl="2"/>
            <a:r>
              <a:rPr lang="en-US"/>
              <a:t>Third level</a:t>
            </a:r>
          </a:p>
        </p:txBody>
      </p:sp>
      <p:sp>
        <p:nvSpPr>
          <p:cNvPr id="6" name="Date Placeholder 2">
            <a:extLst>
              <a:ext uri="{FF2B5EF4-FFF2-40B4-BE49-F238E27FC236}">
                <a16:creationId xmlns:a16="http://schemas.microsoft.com/office/drawing/2014/main" id="{3FC8D5CD-F09D-4C7B-BAEB-C69B57F67917}"/>
              </a:ext>
            </a:extLst>
          </p:cNvPr>
          <p:cNvSpPr>
            <a:spLocks noGrp="1"/>
          </p:cNvSpPr>
          <p:nvPr>
            <p:ph type="dt" sz="half" idx="14"/>
          </p:nvPr>
        </p:nvSpPr>
        <p:spPr/>
        <p:txBody>
          <a:bodyPr/>
          <a:lstStyle>
            <a:lvl1pPr>
              <a:defRPr>
                <a:solidFill>
                  <a:schemeClr val="tx2"/>
                </a:solidFill>
              </a:defRPr>
            </a:lvl1pPr>
          </a:lstStyle>
          <a:p>
            <a:pPr>
              <a:defRPr/>
            </a:pPr>
            <a:fld id="{F6369E51-3FC4-41BD-811D-C008256FC526}" type="datetime1">
              <a:rPr lang="en-US"/>
              <a:pPr>
                <a:defRPr/>
              </a:pPr>
              <a:t>4/12/2021</a:t>
            </a:fld>
            <a:endParaRPr lang="en-US" dirty="0"/>
          </a:p>
        </p:txBody>
      </p:sp>
      <p:sp>
        <p:nvSpPr>
          <p:cNvPr id="9" name="Footer Placeholder 4">
            <a:extLst>
              <a:ext uri="{FF2B5EF4-FFF2-40B4-BE49-F238E27FC236}">
                <a16:creationId xmlns:a16="http://schemas.microsoft.com/office/drawing/2014/main" id="{45494027-C2EA-4B72-B114-1D36E65640A1}"/>
              </a:ext>
            </a:extLst>
          </p:cNvPr>
          <p:cNvSpPr>
            <a:spLocks noGrp="1"/>
          </p:cNvSpPr>
          <p:nvPr>
            <p:ph type="ftr" sz="quarter" idx="15"/>
          </p:nvPr>
        </p:nvSpPr>
        <p:spPr/>
        <p:txBody>
          <a:bodyPr/>
          <a:lstStyle>
            <a:lvl1pPr>
              <a:defRPr>
                <a:solidFill>
                  <a:schemeClr val="tx2"/>
                </a:solidFill>
              </a:defRPr>
            </a:lvl1pPr>
          </a:lstStyle>
          <a:p>
            <a:pPr>
              <a:defRPr/>
            </a:pPr>
            <a:r>
              <a:rPr lang="en-US"/>
              <a:t>Optional Tagline Goes Here</a:t>
            </a:r>
            <a:r>
              <a:rPr lang="en-US">
                <a:solidFill>
                  <a:schemeClr val="tx1"/>
                </a:solidFill>
              </a:rPr>
              <a:t> </a:t>
            </a:r>
            <a:r>
              <a:rPr lang="en-US">
                <a:solidFill>
                  <a:schemeClr val="accent1"/>
                </a:solidFill>
              </a:rPr>
              <a:t>|</a:t>
            </a:r>
            <a:r>
              <a:rPr lang="en-US">
                <a:solidFill>
                  <a:schemeClr val="tx1"/>
                </a:solidFill>
              </a:rPr>
              <a:t>  mndot.gov/</a:t>
            </a:r>
            <a:endParaRPr lang="en-US"/>
          </a:p>
        </p:txBody>
      </p:sp>
      <p:sp>
        <p:nvSpPr>
          <p:cNvPr id="10" name="Slide Number Placeholder 3">
            <a:extLst>
              <a:ext uri="{FF2B5EF4-FFF2-40B4-BE49-F238E27FC236}">
                <a16:creationId xmlns:a16="http://schemas.microsoft.com/office/drawing/2014/main" id="{B407C772-D317-4571-ABD4-7EEFD89D30DB}"/>
              </a:ext>
            </a:extLst>
          </p:cNvPr>
          <p:cNvSpPr>
            <a:spLocks noGrp="1"/>
          </p:cNvSpPr>
          <p:nvPr>
            <p:ph type="sldNum" sz="quarter" idx="16"/>
          </p:nvPr>
        </p:nvSpPr>
        <p:spPr/>
        <p:txBody>
          <a:bodyPr/>
          <a:lstStyle>
            <a:lvl1pPr>
              <a:defRPr/>
            </a:lvl1pPr>
          </a:lstStyle>
          <a:p>
            <a:pPr>
              <a:defRPr/>
            </a:pPr>
            <a:fld id="{3DC10D32-FA1D-4819-8E3F-07B87D297B1C}" type="slidenum">
              <a:rPr lang="en-US" altLang="en-US"/>
              <a:pPr>
                <a:defRPr/>
              </a:pPr>
              <a:t>‹#›</a:t>
            </a:fld>
            <a:endParaRPr lang="en-US" altLang="en-US" dirty="0"/>
          </a:p>
        </p:txBody>
      </p:sp>
    </p:spTree>
    <p:extLst>
      <p:ext uri="{BB962C8B-B14F-4D97-AF65-F5344CB8AC3E}">
        <p14:creationId xmlns:p14="http://schemas.microsoft.com/office/powerpoint/2010/main" val="186290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C91412-25EE-403D-A878-3D993233EF5B}"/>
              </a:ext>
            </a:extLst>
          </p:cNvPr>
          <p:cNvSpPr/>
          <p:nvPr userDrawn="1"/>
        </p:nvSpPr>
        <p:spPr>
          <a:xfrm>
            <a:off x="0" y="5387975"/>
            <a:ext cx="9144000" cy="14700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MN.IT Services Logo">
            <a:extLst>
              <a:ext uri="{FF2B5EF4-FFF2-40B4-BE49-F238E27FC236}">
                <a16:creationId xmlns:a16="http://schemas.microsoft.com/office/drawing/2014/main" id="{3F767DD3-0E63-447E-AAA6-A1944C4F7D9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59400" y="812800"/>
            <a:ext cx="310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188567"/>
            <a:ext cx="9144000" cy="1199223"/>
          </a:xfrm>
          <a:solidFill>
            <a:schemeClr val="accent1"/>
          </a:solidFill>
        </p:spPr>
        <p:txBody>
          <a:bodyPr>
            <a:normAutofit/>
          </a:bodyPr>
          <a:lstStyle>
            <a:lvl1pPr algn="ctr">
              <a:defRPr sz="3600">
                <a:solidFill>
                  <a:schemeClr val="bg1"/>
                </a:solidFill>
              </a:defRPr>
            </a:lvl1pPr>
          </a:lstStyle>
          <a:p>
            <a:r>
              <a:rPr lang="en-US"/>
              <a:t>Click to edit Master title style</a:t>
            </a:r>
            <a:endParaRPr lang="en-US" dirty="0"/>
          </a:p>
        </p:txBody>
      </p:sp>
      <p:sp>
        <p:nvSpPr>
          <p:cNvPr id="12" name="Text Placeholder 10"/>
          <p:cNvSpPr>
            <a:spLocks noGrp="1"/>
          </p:cNvSpPr>
          <p:nvPr>
            <p:ph type="body" sz="quarter" idx="14"/>
          </p:nvPr>
        </p:nvSpPr>
        <p:spPr>
          <a:xfrm>
            <a:off x="2101852" y="5644884"/>
            <a:ext cx="4940300" cy="440970"/>
          </a:xfrm>
        </p:spPr>
        <p:txBody>
          <a:bodyPr>
            <a:normAutofit/>
          </a:bodyPr>
          <a:lstStyle>
            <a:lvl1pPr marL="0" indent="0" algn="ctr">
              <a:buNone/>
              <a:defRPr sz="1800" baseline="0"/>
            </a:lvl1pPr>
          </a:lstStyle>
          <a:p>
            <a:pPr lvl="0"/>
            <a:r>
              <a:rPr lang="en-US"/>
              <a:t>Click to edit Master text styles</a:t>
            </a:r>
          </a:p>
        </p:txBody>
      </p:sp>
      <p:sp>
        <p:nvSpPr>
          <p:cNvPr id="11" name="Picture Placeholder 2"/>
          <p:cNvSpPr>
            <a:spLocks noGrp="1"/>
          </p:cNvSpPr>
          <p:nvPr>
            <p:ph type="pic" sz="quarter" idx="13"/>
          </p:nvPr>
        </p:nvSpPr>
        <p:spPr>
          <a:xfrm>
            <a:off x="0" y="1789113"/>
            <a:ext cx="9144000" cy="2298700"/>
          </a:xfrm>
        </p:spPr>
        <p:txBody>
          <a:bodyPr rtlCol="0">
            <a:normAutofit/>
          </a:bodyPr>
          <a:lstStyle/>
          <a:p>
            <a:pPr lvl="0"/>
            <a:r>
              <a:rPr lang="en-US" noProof="0" dirty="0"/>
              <a:t>Click icon to add picture</a:t>
            </a:r>
          </a:p>
        </p:txBody>
      </p:sp>
      <p:sp>
        <p:nvSpPr>
          <p:cNvPr id="7" name="Date Placeholder 17">
            <a:extLst>
              <a:ext uri="{FF2B5EF4-FFF2-40B4-BE49-F238E27FC236}">
                <a16:creationId xmlns:a16="http://schemas.microsoft.com/office/drawing/2014/main" id="{919FE933-A181-466F-A783-2FEC2C0BA925}"/>
              </a:ext>
            </a:extLst>
          </p:cNvPr>
          <p:cNvSpPr>
            <a:spLocks noGrp="1"/>
          </p:cNvSpPr>
          <p:nvPr>
            <p:ph type="dt" sz="half" idx="15"/>
          </p:nvPr>
        </p:nvSpPr>
        <p:spPr/>
        <p:txBody>
          <a:bodyPr/>
          <a:lstStyle>
            <a:lvl1pPr>
              <a:defRPr/>
            </a:lvl1pPr>
          </a:lstStyle>
          <a:p>
            <a:pPr>
              <a:defRPr/>
            </a:pPr>
            <a:fld id="{A068FF74-7191-47F1-9BBC-480ADF1538F3}" type="datetime1">
              <a:rPr lang="en-US"/>
              <a:pPr>
                <a:defRPr/>
              </a:pPr>
              <a:t>4/12/2021</a:t>
            </a:fld>
            <a:endParaRPr lang="en-US" dirty="0"/>
          </a:p>
        </p:txBody>
      </p:sp>
      <p:sp>
        <p:nvSpPr>
          <p:cNvPr id="8" name="Footer Placeholder 4">
            <a:extLst>
              <a:ext uri="{FF2B5EF4-FFF2-40B4-BE49-F238E27FC236}">
                <a16:creationId xmlns:a16="http://schemas.microsoft.com/office/drawing/2014/main" id="{C196427C-D3B8-4F13-96FB-013517109161}"/>
              </a:ext>
            </a:extLst>
          </p:cNvPr>
          <p:cNvSpPr>
            <a:spLocks noGrp="1"/>
          </p:cNvSpPr>
          <p:nvPr>
            <p:ph type="ftr" sz="quarter" idx="16"/>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9" name="Slide Number Placeholder 18">
            <a:extLst>
              <a:ext uri="{FF2B5EF4-FFF2-40B4-BE49-F238E27FC236}">
                <a16:creationId xmlns:a16="http://schemas.microsoft.com/office/drawing/2014/main" id="{DECB77FC-AB17-45B9-80E8-B8625AC8BD81}"/>
              </a:ext>
            </a:extLst>
          </p:cNvPr>
          <p:cNvSpPr>
            <a:spLocks noGrp="1"/>
          </p:cNvSpPr>
          <p:nvPr>
            <p:ph type="sldNum" sz="quarter" idx="17"/>
          </p:nvPr>
        </p:nvSpPr>
        <p:spPr/>
        <p:txBody>
          <a:bodyPr/>
          <a:lstStyle>
            <a:lvl1pPr>
              <a:defRPr/>
            </a:lvl1pPr>
          </a:lstStyle>
          <a:p>
            <a:pPr>
              <a:defRPr/>
            </a:pPr>
            <a:fld id="{3F2FBDF7-2AAC-4D5D-8D66-E3D3E3CE4B3F}" type="slidenum">
              <a:rPr lang="en-US" altLang="en-US"/>
              <a:pPr>
                <a:defRPr/>
              </a:pPr>
              <a:t>‹#›</a:t>
            </a:fld>
            <a:endParaRPr lang="en-US" altLang="en-US" dirty="0"/>
          </a:p>
        </p:txBody>
      </p:sp>
    </p:spTree>
    <p:extLst>
      <p:ext uri="{BB962C8B-B14F-4D97-AF65-F5344CB8AC3E}">
        <p14:creationId xmlns:p14="http://schemas.microsoft.com/office/powerpoint/2010/main" val="2410149535"/>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buClr>
                <a:schemeClr val="tx2"/>
              </a:buCl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9">
            <a:extLst>
              <a:ext uri="{FF2B5EF4-FFF2-40B4-BE49-F238E27FC236}">
                <a16:creationId xmlns:a16="http://schemas.microsoft.com/office/drawing/2014/main" id="{E48937E6-EBC6-4331-8CF5-EB3F0D4B8EEF}"/>
              </a:ext>
            </a:extLst>
          </p:cNvPr>
          <p:cNvSpPr>
            <a:spLocks noGrp="1"/>
          </p:cNvSpPr>
          <p:nvPr>
            <p:ph type="dt" sz="half" idx="10"/>
          </p:nvPr>
        </p:nvSpPr>
        <p:spPr>
          <a:xfrm>
            <a:off x="7224713" y="6019800"/>
            <a:ext cx="1919287" cy="288925"/>
          </a:xfrm>
        </p:spPr>
        <p:txBody>
          <a:bodyPr/>
          <a:lstStyle>
            <a:lvl1pPr eaLnBrk="1" hangingPunct="1">
              <a:defRPr>
                <a:cs typeface="Arial" charset="0"/>
              </a:defRPr>
            </a:lvl1pPr>
          </a:lstStyle>
          <a:p>
            <a:pPr>
              <a:defRPr/>
            </a:pPr>
            <a:r>
              <a:rPr lang="en-US"/>
              <a:t>10/6/2014</a:t>
            </a:r>
          </a:p>
        </p:txBody>
      </p:sp>
      <p:sp>
        <p:nvSpPr>
          <p:cNvPr id="6" name="Footer Placeholder 21">
            <a:extLst>
              <a:ext uri="{FF2B5EF4-FFF2-40B4-BE49-F238E27FC236}">
                <a16:creationId xmlns:a16="http://schemas.microsoft.com/office/drawing/2014/main" id="{91F11E1F-2CB0-4057-9C7A-EDF56CFA3F8B}"/>
              </a:ext>
            </a:extLst>
          </p:cNvPr>
          <p:cNvSpPr>
            <a:spLocks noGrp="1"/>
          </p:cNvSpPr>
          <p:nvPr>
            <p:ph type="ftr" sz="quarter" idx="11"/>
          </p:nvPr>
        </p:nvSpPr>
        <p:spPr>
          <a:xfrm>
            <a:off x="0" y="6019800"/>
            <a:ext cx="2351088" cy="288925"/>
          </a:xfrm>
        </p:spPr>
        <p:txBody>
          <a:bodyPr/>
          <a:lstStyle>
            <a:lvl1pPr eaLnBrk="1" hangingPunct="1">
              <a:defRPr sz="1200">
                <a:cs typeface="Arial" charset="0"/>
              </a:defRPr>
            </a:lvl1pPr>
          </a:lstStyle>
          <a:p>
            <a:pPr>
              <a:defRPr/>
            </a:pPr>
            <a:endParaRPr lang="en-US"/>
          </a:p>
        </p:txBody>
      </p:sp>
      <p:sp>
        <p:nvSpPr>
          <p:cNvPr id="7" name="Slide Number Placeholder 17">
            <a:extLst>
              <a:ext uri="{FF2B5EF4-FFF2-40B4-BE49-F238E27FC236}">
                <a16:creationId xmlns:a16="http://schemas.microsoft.com/office/drawing/2014/main" id="{8AA1A3C3-54C7-4345-9A8C-0BED21189AAD}"/>
              </a:ext>
            </a:extLst>
          </p:cNvPr>
          <p:cNvSpPr>
            <a:spLocks noGrp="1"/>
          </p:cNvSpPr>
          <p:nvPr>
            <p:ph type="sldNum" sz="quarter" idx="12"/>
          </p:nvPr>
        </p:nvSpPr>
        <p:spPr/>
        <p:txBody>
          <a:bodyPr/>
          <a:lstStyle>
            <a:lvl1pPr>
              <a:defRPr/>
            </a:lvl1pPr>
          </a:lstStyle>
          <a:p>
            <a:pPr>
              <a:defRPr/>
            </a:pPr>
            <a:fld id="{1179BB35-BB0B-431E-AB49-145BB330EE7E}" type="slidenum">
              <a:rPr lang="en-US" altLang="en-US"/>
              <a:pPr>
                <a:defRPr/>
              </a:pPr>
              <a:t>‹#›</a:t>
            </a:fld>
            <a:endParaRPr lang="en-US" altLang="en-US" dirty="0"/>
          </a:p>
        </p:txBody>
      </p:sp>
    </p:spTree>
    <p:extLst>
      <p:ext uri="{BB962C8B-B14F-4D97-AF65-F5344CB8AC3E}">
        <p14:creationId xmlns:p14="http://schemas.microsoft.com/office/powerpoint/2010/main" val="431640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6251A62-325D-4D9D-858B-04D0FF15B353}"/>
              </a:ext>
            </a:extLst>
          </p:cNvPr>
          <p:cNvCxnSpPr>
            <a:cxnSpLocks/>
          </p:cNvCxnSpPr>
          <p:nvPr userDrawn="1"/>
        </p:nvCxnSpPr>
        <p:spPr>
          <a:xfrm>
            <a:off x="449263" y="1506538"/>
            <a:ext cx="82454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7">
            <a:extLst>
              <a:ext uri="{FF2B5EF4-FFF2-40B4-BE49-F238E27FC236}">
                <a16:creationId xmlns:a16="http://schemas.microsoft.com/office/drawing/2014/main" id="{CCC48187-0313-411B-B36F-89D624F57B0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46938" y="6202363"/>
            <a:ext cx="14398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 close up of a clock&#10;&#10;Description automatically generated">
            <a:extLst>
              <a:ext uri="{FF2B5EF4-FFF2-40B4-BE49-F238E27FC236}">
                <a16:creationId xmlns:a16="http://schemas.microsoft.com/office/drawing/2014/main" id="{80B8E5BD-6DA6-4081-AEF8-4450006DCF4F}"/>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6713" y="6202363"/>
            <a:ext cx="15906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i="0">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202" y="1855788"/>
            <a:ext cx="3958388" cy="4313784"/>
          </a:xfrm>
          <a:prstGeom prst="rect">
            <a:avLst/>
          </a:prstGeom>
        </p:spPr>
        <p:txBody>
          <a:bodyPr/>
          <a:lstStyle>
            <a:lvl1pPr marL="171446" indent="-171446">
              <a:lnSpc>
                <a:spcPct val="100000"/>
              </a:lnSpc>
              <a:buClr>
                <a:schemeClr val="accent6"/>
              </a:buClr>
              <a:buFont typeface="Symbol" panose="05050102010706020507" pitchFamily="18" charset="2"/>
              <a:buChar char=""/>
              <a:defRPr sz="2100"/>
            </a:lvl1pPr>
            <a:lvl2pPr marL="514337" indent="-171446">
              <a:lnSpc>
                <a:spcPct val="100000"/>
              </a:lnSpc>
              <a:buClr>
                <a:schemeClr val="accent1"/>
              </a:buClr>
              <a:buFont typeface="Courier New" panose="02070309020205020404" pitchFamily="49" charset="0"/>
              <a:buChar char="»"/>
              <a:defRPr sz="2100"/>
            </a:lvl2pPr>
            <a:lvl3pPr marL="857228" indent="-171446">
              <a:lnSpc>
                <a:spcPct val="100000"/>
              </a:lnSpc>
              <a:buClr>
                <a:schemeClr val="accent1"/>
              </a:buClr>
              <a:buFont typeface="Wingdings" panose="05000000000000000000" pitchFamily="2" charset="2"/>
              <a:buChar char="§"/>
              <a:defRPr/>
            </a:lvl3pPr>
          </a:lstStyle>
          <a:p>
            <a:pPr lvl="0"/>
            <a:r>
              <a:rPr lang="en-US" dirty="0"/>
              <a:t>Edit Master text styles</a:t>
            </a:r>
          </a:p>
          <a:p>
            <a:pPr lvl="1"/>
            <a:r>
              <a:rPr lang="en-US" dirty="0"/>
              <a:t>Second level</a:t>
            </a:r>
          </a:p>
          <a:p>
            <a:pPr lvl="2"/>
            <a:r>
              <a:rPr lang="en-US" dirty="0"/>
              <a:t>Third level</a:t>
            </a:r>
          </a:p>
        </p:txBody>
      </p:sp>
      <p:sp>
        <p:nvSpPr>
          <p:cNvPr id="7" name="Content Placeholder 3"/>
          <p:cNvSpPr>
            <a:spLocks noGrp="1"/>
          </p:cNvSpPr>
          <p:nvPr>
            <p:ph sz="quarter" idx="11"/>
          </p:nvPr>
        </p:nvSpPr>
        <p:spPr>
          <a:xfrm>
            <a:off x="4728411" y="1855788"/>
            <a:ext cx="3958388" cy="4313784"/>
          </a:xfrm>
          <a:prstGeom prst="rect">
            <a:avLst/>
          </a:prstGeom>
        </p:spPr>
        <p:txBody>
          <a:bodyPr/>
          <a:lstStyle>
            <a:lvl1pPr marL="171446" indent="-171446">
              <a:lnSpc>
                <a:spcPct val="100000"/>
              </a:lnSpc>
              <a:buClr>
                <a:schemeClr val="accent6"/>
              </a:buClr>
              <a:buFont typeface="Symbol" panose="05050102010706020507" pitchFamily="18" charset="2"/>
              <a:buChar char=""/>
              <a:defRPr sz="2100"/>
            </a:lvl1pPr>
            <a:lvl2pPr marL="514337" indent="-171446">
              <a:lnSpc>
                <a:spcPct val="100000"/>
              </a:lnSpc>
              <a:buClr>
                <a:schemeClr val="accent1"/>
              </a:buClr>
              <a:buFont typeface="Courier New" panose="02070309020205020404" pitchFamily="49" charset="0"/>
              <a:buChar char="»"/>
              <a:defRPr sz="2100"/>
            </a:lvl2pPr>
            <a:lvl3pPr marL="857228" indent="-171446">
              <a:lnSpc>
                <a:spcPct val="100000"/>
              </a:lnSpc>
              <a:buClr>
                <a:schemeClr val="accent1"/>
              </a:buClr>
              <a:buFont typeface="Wingdings" panose="05000000000000000000" pitchFamily="2" charset="2"/>
              <a:buChar char="§"/>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8179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5ADE-807B-4E25-B9A5-4AD6E39073B7}"/>
              </a:ext>
            </a:extLst>
          </p:cNvPr>
          <p:cNvSpPr>
            <a:spLocks noGrp="1"/>
          </p:cNvSpPr>
          <p:nvPr>
            <p:ph type="title"/>
          </p:nvPr>
        </p:nvSpPr>
        <p:spPr/>
        <p:txBody>
          <a:bodyPr/>
          <a:lstStyle>
            <a:lvl1pPr>
              <a:defRPr b="1" i="0">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82390D2B-F30E-4FDD-B132-2354966D4D63}"/>
              </a:ext>
            </a:extLst>
          </p:cNvPr>
          <p:cNvSpPr>
            <a:spLocks noGrp="1"/>
          </p:cNvSpPr>
          <p:nvPr>
            <p:ph sz="quarter" idx="10"/>
          </p:nvPr>
        </p:nvSpPr>
        <p:spPr>
          <a:xfrm>
            <a:off x="457203" y="1855788"/>
            <a:ext cx="8229599" cy="4313784"/>
          </a:xfrm>
          <a:prstGeom prst="rect">
            <a:avLst/>
          </a:prstGeom>
        </p:spPr>
        <p:txBody>
          <a:bodyPr/>
          <a:lstStyle>
            <a:lvl1pPr marL="171446" indent="-171446">
              <a:lnSpc>
                <a:spcPct val="100000"/>
              </a:lnSpc>
              <a:buClr>
                <a:schemeClr val="accent6"/>
              </a:buClr>
              <a:buFont typeface="Symbol" panose="05050102010706020507" pitchFamily="18" charset="2"/>
              <a:buChar char=""/>
              <a:defRPr sz="2100"/>
            </a:lvl1pPr>
            <a:lvl2pPr marL="514337" indent="-171446">
              <a:lnSpc>
                <a:spcPct val="100000"/>
              </a:lnSpc>
              <a:buClr>
                <a:schemeClr val="accent1"/>
              </a:buClr>
              <a:buFont typeface="Courier New" panose="02070309020205020404" pitchFamily="49" charset="0"/>
              <a:buChar char="»"/>
              <a:defRPr sz="2100"/>
            </a:lvl2pPr>
            <a:lvl3pPr marL="857228" indent="-171446">
              <a:lnSpc>
                <a:spcPct val="100000"/>
              </a:lnSpc>
              <a:buClr>
                <a:schemeClr val="accent1"/>
              </a:buClr>
              <a:buFont typeface="Wingdings" panose="05000000000000000000" pitchFamily="2" charset="2"/>
              <a:buChar char="§"/>
              <a:defRPr/>
            </a:lvl3pPr>
          </a:lstStyle>
          <a:p>
            <a:pPr lvl="0"/>
            <a:r>
              <a:rPr lang="en-US" dirty="0"/>
              <a:t>Edit Master text styles</a:t>
            </a:r>
          </a:p>
          <a:p>
            <a:pPr lvl="1"/>
            <a:r>
              <a:rPr lang="en-US" dirty="0"/>
              <a:t>Second level</a:t>
            </a:r>
          </a:p>
          <a:p>
            <a:pPr lvl="2"/>
            <a:r>
              <a:rPr lang="en-US" dirty="0"/>
              <a:t>Third level</a:t>
            </a:r>
          </a:p>
        </p:txBody>
      </p:sp>
      <p:cxnSp>
        <p:nvCxnSpPr>
          <p:cNvPr id="5" name="Straight Connector 4">
            <a:extLst>
              <a:ext uri="{FF2B5EF4-FFF2-40B4-BE49-F238E27FC236}">
                <a16:creationId xmlns:a16="http://schemas.microsoft.com/office/drawing/2014/main" id="{66D5ED2B-037E-4D3A-9E43-A66E75671DED}"/>
              </a:ext>
            </a:extLst>
          </p:cNvPr>
          <p:cNvCxnSpPr>
            <a:cxnSpLocks/>
          </p:cNvCxnSpPr>
          <p:nvPr userDrawn="1"/>
        </p:nvCxnSpPr>
        <p:spPr>
          <a:xfrm>
            <a:off x="449318" y="1506071"/>
            <a:ext cx="824536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11FCE41-7CAA-419E-9237-5AD27C7A69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6496" y="6202272"/>
            <a:ext cx="1440305" cy="317019"/>
          </a:xfrm>
          <a:prstGeom prst="rect">
            <a:avLst/>
          </a:prstGeom>
        </p:spPr>
      </p:pic>
      <p:pic>
        <p:nvPicPr>
          <p:cNvPr id="10" name="Picture 9" descr="A close up of a clock&#10;&#10;Description automatically generated">
            <a:extLst>
              <a:ext uri="{FF2B5EF4-FFF2-40B4-BE49-F238E27FC236}">
                <a16:creationId xmlns:a16="http://schemas.microsoft.com/office/drawing/2014/main" id="{A62D4F55-5833-497A-BCB7-C8E9DE77DD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072" y="6202269"/>
            <a:ext cx="1591576" cy="409804"/>
          </a:xfrm>
          <a:prstGeom prst="rect">
            <a:avLst/>
          </a:prstGeom>
        </p:spPr>
      </p:pic>
    </p:spTree>
    <p:extLst>
      <p:ext uri="{BB962C8B-B14F-4D97-AF65-F5344CB8AC3E}">
        <p14:creationId xmlns:p14="http://schemas.microsoft.com/office/powerpoint/2010/main" val="376184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F20AA8-CFF3-4E25-952D-C52E62573662}"/>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556C4F7C-79AA-4584-9E3B-B0C987C55C2E}"/>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DD8DE103-F0A9-4E8A-9C8F-C588A03D9CE3}"/>
              </a:ext>
            </a:extLst>
          </p:cNvPr>
          <p:cNvSpPr>
            <a:spLocks noGrp="1"/>
          </p:cNvSpPr>
          <p:nvPr>
            <p:ph type="sldNum" sz="quarter" idx="12"/>
          </p:nvPr>
        </p:nvSpPr>
        <p:spPr/>
        <p:txBody>
          <a:bodyPr/>
          <a:lstStyle>
            <a:lvl1pPr>
              <a:defRPr/>
            </a:lvl1pPr>
          </a:lstStyle>
          <a:p>
            <a:pPr>
              <a:defRPr/>
            </a:pPr>
            <a:fld id="{D40B3655-4780-4261-AFCB-499D93E76BE3}" type="slidenum">
              <a:rPr lang="en-US" altLang="en-US"/>
              <a:pPr>
                <a:defRPr/>
              </a:pPr>
              <a:t>‹#›</a:t>
            </a:fld>
            <a:endParaRPr lang="en-US" altLang="en-US" dirty="0"/>
          </a:p>
        </p:txBody>
      </p:sp>
    </p:spTree>
    <p:extLst>
      <p:ext uri="{BB962C8B-B14F-4D97-AF65-F5344CB8AC3E}">
        <p14:creationId xmlns:p14="http://schemas.microsoft.com/office/powerpoint/2010/main" val="374476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1CE2A6-872F-4918-95CB-CDD1D5944A34}"/>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902EE890-8B0F-4500-95E7-522DB59EB6D6}"/>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2"/>
              </a:solidFill>
            </a:endParaRPr>
          </a:p>
        </p:txBody>
      </p:sp>
      <p:sp>
        <p:nvSpPr>
          <p:cNvPr id="1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594627"/>
            <a:ext cx="3736086"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9536" y="1594627"/>
            <a:ext cx="3845814"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id="{44DE5E9A-8F07-452C-9F35-E74C403A88F6}"/>
              </a:ext>
            </a:extLst>
          </p:cNvPr>
          <p:cNvSpPr>
            <a:spLocks noGrp="1"/>
          </p:cNvSpPr>
          <p:nvPr>
            <p:ph type="dt" sz="half" idx="10"/>
          </p:nvPr>
        </p:nvSpPr>
        <p:spPr/>
        <p:txBody>
          <a:bodyPr/>
          <a:lstStyle>
            <a:lvl1pPr>
              <a:defRPr/>
            </a:lvl1pPr>
          </a:lstStyle>
          <a:p>
            <a:pPr>
              <a:defRPr/>
            </a:pPr>
            <a:fld id="{A7DB2D9A-1E36-4D30-A185-2FCE4B512261}" type="datetime1">
              <a:rPr lang="en-US"/>
              <a:pPr>
                <a:defRPr/>
              </a:pPr>
              <a:t>4/12/2021</a:t>
            </a:fld>
            <a:endParaRPr lang="en-US" dirty="0"/>
          </a:p>
        </p:txBody>
      </p:sp>
      <p:sp>
        <p:nvSpPr>
          <p:cNvPr id="8" name="Footer Placeholder 4">
            <a:extLst>
              <a:ext uri="{FF2B5EF4-FFF2-40B4-BE49-F238E27FC236}">
                <a16:creationId xmlns:a16="http://schemas.microsoft.com/office/drawing/2014/main" id="{F531CECC-017D-42EB-8881-A551E61C4FF7}"/>
              </a:ext>
            </a:extLst>
          </p:cNvPr>
          <p:cNvSpPr>
            <a:spLocks noGrp="1"/>
          </p:cNvSpPr>
          <p:nvPr>
            <p:ph type="ftr" sz="quarter" idx="11"/>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9" name="Slide Number Placeholder 6">
            <a:extLst>
              <a:ext uri="{FF2B5EF4-FFF2-40B4-BE49-F238E27FC236}">
                <a16:creationId xmlns:a16="http://schemas.microsoft.com/office/drawing/2014/main" id="{89575F4B-EA48-46ED-A839-832A27CF3C61}"/>
              </a:ext>
            </a:extLst>
          </p:cNvPr>
          <p:cNvSpPr>
            <a:spLocks noGrp="1"/>
          </p:cNvSpPr>
          <p:nvPr>
            <p:ph type="sldNum" sz="quarter" idx="12"/>
          </p:nvPr>
        </p:nvSpPr>
        <p:spPr/>
        <p:txBody>
          <a:bodyPr/>
          <a:lstStyle>
            <a:lvl1pPr>
              <a:defRPr/>
            </a:lvl1pPr>
          </a:lstStyle>
          <a:p>
            <a:pPr>
              <a:defRPr/>
            </a:pPr>
            <a:fld id="{D9BD98F9-4110-4BDB-A9AC-C747C887782D}" type="slidenum">
              <a:rPr lang="en-US" altLang="en-US"/>
              <a:pPr>
                <a:defRPr/>
              </a:pPr>
              <a:t>‹#›</a:t>
            </a:fld>
            <a:endParaRPr lang="en-US" altLang="en-US" dirty="0"/>
          </a:p>
        </p:txBody>
      </p:sp>
    </p:spTree>
    <p:extLst>
      <p:ext uri="{BB962C8B-B14F-4D97-AF65-F5344CB8AC3E}">
        <p14:creationId xmlns:p14="http://schemas.microsoft.com/office/powerpoint/2010/main" val="128687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38EB4A-50CD-4D9E-AAD6-F0E74314D5E2}"/>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51CF5E10-A8C3-4BB4-B271-9CBA304CE484}"/>
              </a:ext>
            </a:extLst>
          </p:cNvPr>
          <p:cNvSpPr/>
          <p:nvPr userDrawn="1"/>
        </p:nvSpPr>
        <p:spPr>
          <a:xfrm>
            <a:off x="0" y="1216025"/>
            <a:ext cx="9144000" cy="119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342891" indent="-342891">
              <a:lnSpc>
                <a:spcPct val="100000"/>
              </a:lnSpc>
              <a:spcAft>
                <a:spcPts val="1000"/>
              </a:spcAft>
              <a:buClr>
                <a:schemeClr val="accent1"/>
              </a:buClr>
              <a:buFont typeface="Arial" panose="020B0604020202020204" pitchFamily="34" charset="0"/>
              <a:buChar char="•"/>
              <a:defRPr sz="2500"/>
            </a:lvl1pPr>
            <a:lvl2pPr marL="800080" indent="-342891">
              <a:lnSpc>
                <a:spcPct val="100000"/>
              </a:lnSpc>
              <a:spcAft>
                <a:spcPts val="1000"/>
              </a:spcAft>
              <a:buClr>
                <a:schemeClr val="accent1"/>
              </a:buClr>
              <a:buFont typeface="Arial" panose="020B0604020202020204" pitchFamily="34" charset="0"/>
              <a:buChar char="•"/>
              <a:defRPr sz="2100"/>
            </a:lvl2pPr>
            <a:lvl3pPr marL="1200121" indent="-285744">
              <a:lnSpc>
                <a:spcPct val="100000"/>
              </a:lnSpc>
              <a:spcAft>
                <a:spcPts val="1000"/>
              </a:spcAft>
              <a:buClr>
                <a:schemeClr val="accent1"/>
              </a:buClr>
              <a:buFont typeface="Arial" panose="020B0604020202020204" pitchFamily="34" charset="0"/>
              <a:buChar char="•"/>
              <a:defRPr sz="1700"/>
            </a:lvl3pPr>
            <a:lvl4pPr marL="1657309" indent="-285744">
              <a:lnSpc>
                <a:spcPct val="100000"/>
              </a:lnSpc>
              <a:spcAft>
                <a:spcPts val="1000"/>
              </a:spcAft>
              <a:buClr>
                <a:schemeClr val="accent1"/>
              </a:buClr>
              <a:buFont typeface="Arial" panose="020B0604020202020204" pitchFamily="34" charset="0"/>
              <a:buChar char="•"/>
              <a:defRPr sz="1700"/>
            </a:lvl4pPr>
            <a:lvl5pPr marL="2114498" indent="-285744">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A3635ECE-D92D-4F27-B74C-329CB356B906}"/>
              </a:ext>
            </a:extLst>
          </p:cNvPr>
          <p:cNvSpPr>
            <a:spLocks noGrp="1"/>
          </p:cNvSpPr>
          <p:nvPr>
            <p:ph type="sldNum" sz="quarter" idx="12"/>
          </p:nvPr>
        </p:nvSpPr>
        <p:spPr/>
        <p:txBody>
          <a:bodyPr/>
          <a:lstStyle>
            <a:lvl1pPr>
              <a:defRPr/>
            </a:lvl1pPr>
          </a:lstStyle>
          <a:p>
            <a:pPr>
              <a:defRPr/>
            </a:pPr>
            <a:fld id="{1168EE06-9152-47A8-914A-0D583EB8B1A3}" type="slidenum">
              <a:rPr lang="en-US" altLang="en-US"/>
              <a:pPr>
                <a:defRPr/>
              </a:pPr>
              <a:t>‹#›</a:t>
            </a:fld>
            <a:endParaRPr lang="en-US" altLang="en-US" dirty="0"/>
          </a:p>
        </p:txBody>
      </p:sp>
    </p:spTree>
    <p:extLst>
      <p:ext uri="{BB962C8B-B14F-4D97-AF65-F5344CB8AC3E}">
        <p14:creationId xmlns:p14="http://schemas.microsoft.com/office/powerpoint/2010/main" val="397234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8E383-32E5-475F-9ABF-A2E465897B9D}"/>
              </a:ext>
            </a:extLst>
          </p:cNvPr>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itle 1"/>
          <p:cNvSpPr>
            <a:spLocks noGrp="1"/>
          </p:cNvSpPr>
          <p:nvPr>
            <p:ph type="title"/>
          </p:nvPr>
        </p:nvSpPr>
        <p:spPr>
          <a:xfrm>
            <a:off x="628650" y="152400"/>
            <a:ext cx="7886700" cy="914400"/>
          </a:xfrm>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594627"/>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7"/>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a:extLst>
              <a:ext uri="{FF2B5EF4-FFF2-40B4-BE49-F238E27FC236}">
                <a16:creationId xmlns:a16="http://schemas.microsoft.com/office/drawing/2014/main" id="{F3D471F0-C4B7-4560-87C1-E403040671E9}"/>
              </a:ext>
            </a:extLst>
          </p:cNvPr>
          <p:cNvSpPr>
            <a:spLocks noGrp="1"/>
          </p:cNvSpPr>
          <p:nvPr>
            <p:ph type="dt" sz="half" idx="10"/>
          </p:nvPr>
        </p:nvSpPr>
        <p:spPr/>
        <p:txBody>
          <a:bodyPr/>
          <a:lstStyle>
            <a:lvl1pPr>
              <a:defRPr/>
            </a:lvl1pPr>
          </a:lstStyle>
          <a:p>
            <a:pPr>
              <a:defRPr/>
            </a:pPr>
            <a:fld id="{107ABBC6-04CB-42B9-B47B-3EBF26DB95F8}" type="datetime1">
              <a:rPr lang="en-US"/>
              <a:pPr>
                <a:defRPr/>
              </a:pPr>
              <a:t>4/12/2021</a:t>
            </a:fld>
            <a:endParaRPr lang="en-US" dirty="0"/>
          </a:p>
        </p:txBody>
      </p:sp>
      <p:sp>
        <p:nvSpPr>
          <p:cNvPr id="7" name="Footer Placeholder 4">
            <a:extLst>
              <a:ext uri="{FF2B5EF4-FFF2-40B4-BE49-F238E27FC236}">
                <a16:creationId xmlns:a16="http://schemas.microsoft.com/office/drawing/2014/main" id="{16FE7769-1B00-4917-B3F8-D92F1731FB08}"/>
              </a:ext>
            </a:extLst>
          </p:cNvPr>
          <p:cNvSpPr>
            <a:spLocks noGrp="1"/>
          </p:cNvSpPr>
          <p:nvPr>
            <p:ph type="ftr" sz="quarter" idx="11"/>
          </p:nvPr>
        </p:nvSpPr>
        <p:spPr/>
        <p:txBody>
          <a:bodyPr/>
          <a:lstStyle>
            <a:lvl1pPr algn="ctr">
              <a:defRPr sz="1200">
                <a:solidFill>
                  <a:schemeClr val="tx2"/>
                </a:solidFill>
              </a:defRPr>
            </a:lvl1pPr>
          </a:lstStyle>
          <a:p>
            <a:pPr>
              <a:defRPr/>
            </a:pPr>
            <a:r>
              <a:rPr lang="en-US"/>
              <a:t>Optional Tagline Goes Here </a:t>
            </a:r>
            <a:r>
              <a:rPr lang="en-US">
                <a:solidFill>
                  <a:schemeClr val="accent1"/>
                </a:solidFill>
              </a:rPr>
              <a:t>|</a:t>
            </a:r>
            <a:r>
              <a:rPr lang="en-US"/>
              <a:t>  mndot.gov/</a:t>
            </a:r>
          </a:p>
        </p:txBody>
      </p:sp>
      <p:sp>
        <p:nvSpPr>
          <p:cNvPr id="8" name="Slide Number Placeholder 6">
            <a:extLst>
              <a:ext uri="{FF2B5EF4-FFF2-40B4-BE49-F238E27FC236}">
                <a16:creationId xmlns:a16="http://schemas.microsoft.com/office/drawing/2014/main" id="{3E717537-C9F1-4A20-80FB-F2E3C4265899}"/>
              </a:ext>
            </a:extLst>
          </p:cNvPr>
          <p:cNvSpPr>
            <a:spLocks noGrp="1"/>
          </p:cNvSpPr>
          <p:nvPr>
            <p:ph type="sldNum" sz="quarter" idx="12"/>
          </p:nvPr>
        </p:nvSpPr>
        <p:spPr/>
        <p:txBody>
          <a:bodyPr/>
          <a:lstStyle>
            <a:lvl1pPr>
              <a:defRPr/>
            </a:lvl1pPr>
          </a:lstStyle>
          <a:p>
            <a:pPr>
              <a:defRPr/>
            </a:pPr>
            <a:fld id="{692C386D-0EFE-4398-A500-B8C88AB76DDF}" type="slidenum">
              <a:rPr lang="en-US" altLang="en-US"/>
              <a:pPr>
                <a:defRPr/>
              </a:pPr>
              <a:t>‹#›</a:t>
            </a:fld>
            <a:endParaRPr lang="en-US" altLang="en-US" dirty="0"/>
          </a:p>
        </p:txBody>
      </p:sp>
    </p:spTree>
    <p:extLst>
      <p:ext uri="{BB962C8B-B14F-4D97-AF65-F5344CB8AC3E}">
        <p14:creationId xmlns:p14="http://schemas.microsoft.com/office/powerpoint/2010/main" val="35883356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8EEA9E-1B1E-4C32-8742-38DA959169C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6C6883A-395E-4215-B224-9F583FDD087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E601B88-C05C-405B-8E18-8611DDEAC4BA}"/>
              </a:ext>
            </a:extLst>
          </p:cNvPr>
          <p:cNvSpPr>
            <a:spLocks noGrp="1"/>
          </p:cNvSpPr>
          <p:nvPr>
            <p:ph type="dt" sz="half" idx="2"/>
          </p:nvPr>
        </p:nvSpPr>
        <p:spPr>
          <a:xfrm>
            <a:off x="628650" y="6356350"/>
            <a:ext cx="1019175"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defRPr>
            </a:lvl1pPr>
          </a:lstStyle>
          <a:p>
            <a:pPr>
              <a:defRPr/>
            </a:pPr>
            <a:fld id="{8A0CC2D8-2137-445A-B784-AC1CA3739EF6}" type="datetime1">
              <a:rPr lang="en-US"/>
              <a:pPr>
                <a:defRPr/>
              </a:pPr>
              <a:t>4/12/2021</a:t>
            </a:fld>
            <a:endParaRPr lang="en-US" dirty="0"/>
          </a:p>
        </p:txBody>
      </p:sp>
      <p:sp>
        <p:nvSpPr>
          <p:cNvPr id="12" name="Footer Placeholder 4">
            <a:extLst>
              <a:ext uri="{FF2B5EF4-FFF2-40B4-BE49-F238E27FC236}">
                <a16:creationId xmlns:a16="http://schemas.microsoft.com/office/drawing/2014/main" id="{C679B58C-7094-4D5E-9AA0-BB7C978EBDD8}"/>
              </a:ext>
            </a:extLst>
          </p:cNvPr>
          <p:cNvSpPr>
            <a:spLocks noGrp="1"/>
          </p:cNvSpPr>
          <p:nvPr>
            <p:ph type="ftr" sz="quarter" idx="3"/>
          </p:nvPr>
        </p:nvSpPr>
        <p:spPr>
          <a:xfrm>
            <a:off x="2476500" y="6356350"/>
            <a:ext cx="4191000" cy="365125"/>
          </a:xfrm>
          <a:prstGeom prst="rect">
            <a:avLst/>
          </a:prstGeom>
        </p:spPr>
        <p:txBody>
          <a:bodyPr anchor="ctr"/>
          <a:lstStyle>
            <a:lvl1pPr algn="ctr" eaLnBrk="1" fontAlgn="auto" hangingPunct="1">
              <a:spcBef>
                <a:spcPts val="0"/>
              </a:spcBef>
              <a:spcAft>
                <a:spcPts val="0"/>
              </a:spcAft>
              <a:defRPr sz="1200">
                <a:solidFill>
                  <a:schemeClr val="tx2"/>
                </a:solidFill>
                <a:latin typeface="+mn-lt"/>
              </a:defRPr>
            </a:lvl1pPr>
          </a:lstStyle>
          <a:p>
            <a:pPr>
              <a:defRPr/>
            </a:pPr>
            <a:r>
              <a:rPr lang="en-US"/>
              <a:t>Optional Tagline Goes Here </a:t>
            </a:r>
            <a:r>
              <a:rPr lang="en-US">
                <a:solidFill>
                  <a:schemeClr val="accent1"/>
                </a:solidFill>
              </a:rPr>
              <a:t>|</a:t>
            </a:r>
            <a:r>
              <a:rPr lang="en-US"/>
              <a:t> mn.gov/websiteurl</a:t>
            </a:r>
          </a:p>
        </p:txBody>
      </p:sp>
      <p:sp>
        <p:nvSpPr>
          <p:cNvPr id="6" name="Slide Number Placeholder 5">
            <a:extLst>
              <a:ext uri="{FF2B5EF4-FFF2-40B4-BE49-F238E27FC236}">
                <a16:creationId xmlns:a16="http://schemas.microsoft.com/office/drawing/2014/main" id="{3EA29332-596D-4A50-91A6-B6AB2DFF461E}"/>
              </a:ext>
            </a:extLst>
          </p:cNvPr>
          <p:cNvSpPr>
            <a:spLocks noGrp="1"/>
          </p:cNvSpPr>
          <p:nvPr>
            <p:ph type="sldNum" sz="quarter" idx="4"/>
          </p:nvPr>
        </p:nvSpPr>
        <p:spPr>
          <a:xfrm>
            <a:off x="7418388" y="6356350"/>
            <a:ext cx="10969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a:defRPr/>
            </a:pPr>
            <a:fld id="{E958B30C-A553-4AEA-AF71-B062C356E62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800" r:id="rId1"/>
    <p:sldLayoutId id="2147485801" r:id="rId2"/>
    <p:sldLayoutId id="2147485802" r:id="rId3"/>
    <p:sldLayoutId id="2147485803" r:id="rId4"/>
    <p:sldLayoutId id="2147485804" r:id="rId5"/>
    <p:sldLayoutId id="2147485805" r:id="rId6"/>
    <p:sldLayoutId id="2147485806" r:id="rId7"/>
    <p:sldLayoutId id="2147485807" r:id="rId8"/>
    <p:sldLayoutId id="2147485808" r:id="rId9"/>
    <p:sldLayoutId id="2147485809" r:id="rId10"/>
    <p:sldLayoutId id="2147485810" r:id="rId11"/>
    <p:sldLayoutId id="2147485811" r:id="rId12"/>
    <p:sldLayoutId id="2147485812" r:id="rId13"/>
    <p:sldLayoutId id="2147485813" r:id="rId14"/>
    <p:sldLayoutId id="2147485814" r:id="rId15"/>
    <p:sldLayoutId id="2147485815" r:id="rId16"/>
    <p:sldLayoutId id="2147485816" r:id="rId17"/>
    <p:sldLayoutId id="2147485817" r:id="rId18"/>
    <p:sldLayoutId id="2147485818" r:id="rId19"/>
    <p:sldLayoutId id="2147485819" r:id="rId20"/>
    <p:sldLayoutId id="2147485820" r:id="rId21"/>
    <p:sldLayoutId id="2147485821" r:id="rId22"/>
    <p:sldLayoutId id="2147485822" r:id="rId23"/>
    <p:sldLayoutId id="2147485823" r:id="rId24"/>
    <p:sldLayoutId id="2147485824" r:id="rId25"/>
    <p:sldLayoutId id="2147485825" r:id="rId26"/>
    <p:sldLayoutId id="2147485826" r:id="rId27"/>
    <p:sldLayoutId id="2147485827" r:id="rId28"/>
    <p:sldLayoutId id="2147485828" r:id="rId29"/>
    <p:sldLayoutId id="2147485829" r:id="rId30"/>
    <p:sldLayoutId id="2147485830" r:id="rId31"/>
    <p:sldLayoutId id="2147485831" r:id="rId32"/>
    <p:sldLayoutId id="2147485832" r:id="rId33"/>
    <p:sldLayoutId id="2147485833" r:id="rId34"/>
    <p:sldLayoutId id="2147485834" r:id="rId35"/>
    <p:sldLayoutId id="2147485835" r:id="rId36"/>
    <p:sldLayoutId id="2147485836" r:id="rId37"/>
    <p:sldLayoutId id="2147485837" r:id="rId38"/>
    <p:sldLayoutId id="2147485838" r:id="rId39"/>
    <p:sldLayoutId id="2147485839" r:id="rId40"/>
    <p:sldLayoutId id="2147485840" r:id="rId41"/>
    <p:sldLayoutId id="2147485841" r:id="rId42"/>
    <p:sldLayoutId id="2147485842" r:id="rId43"/>
    <p:sldLayoutId id="2147485843" r:id="rId44"/>
    <p:sldLayoutId id="2147485844" r:id="rId45"/>
    <p:sldLayoutId id="2147485845" r:id="rId46"/>
    <p:sldLayoutId id="2147485846" r:id="rId47"/>
    <p:sldLayoutId id="2147485847" r:id="rId48"/>
    <p:sldLayoutId id="2147485848" r:id="rId49"/>
    <p:sldLayoutId id="2147485849" r:id="rId50"/>
    <p:sldLayoutId id="2147485850" r:id="rId51"/>
    <p:sldLayoutId id="2147485851" r:id="rId52"/>
  </p:sldLayoutIdLst>
  <p:hf hdr="0"/>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panose="020F05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7013" indent="-227013" algn="l" defTabSz="912813" rtl="0" eaLnBrk="0" fontAlgn="base" hangingPunct="0">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4213" indent="-227013" algn="l" defTabSz="912813" rtl="0" eaLnBrk="0" fontAlgn="base" hangingPunct="0">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1413" indent="-227013" algn="l" defTabSz="912813" rtl="0" eaLnBrk="0" fontAlgn="base" hangingPunct="0">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598613" indent="-227013" algn="l" defTabSz="912813" rtl="0" eaLnBrk="0" fontAlgn="base" hangingPunct="0">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5813" indent="-227013" algn="l" defTabSz="912813" rtl="0" eaLnBrk="0" fontAlgn="base" hangingPunct="0">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Video 7">
            <a:extLst>
              <a:ext uri="{FF2B5EF4-FFF2-40B4-BE49-F238E27FC236}">
                <a16:creationId xmlns:a16="http://schemas.microsoft.com/office/drawing/2014/main" id="{C2F08B29-AB98-46FF-9737-D56438B7464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4786" b="-1"/>
          <a:stretch/>
        </p:blipFill>
        <p:spPr>
          <a:xfrm>
            <a:off x="20" y="10"/>
            <a:ext cx="9143980" cy="6857990"/>
          </a:xfrm>
          <a:prstGeom prst="rect">
            <a:avLst/>
          </a:prstGeom>
          <a:noFill/>
        </p:spPr>
      </p:pic>
      <p:sp>
        <p:nvSpPr>
          <p:cNvPr id="2" name="Title 1">
            <a:extLst>
              <a:ext uri="{FF2B5EF4-FFF2-40B4-BE49-F238E27FC236}">
                <a16:creationId xmlns:a16="http://schemas.microsoft.com/office/drawing/2014/main" id="{F5882114-30E0-4005-9231-109DA1655C88}"/>
              </a:ext>
            </a:extLst>
          </p:cNvPr>
          <p:cNvSpPr>
            <a:spLocks noGrp="1"/>
          </p:cNvSpPr>
          <p:nvPr>
            <p:ph type="title"/>
          </p:nvPr>
        </p:nvSpPr>
        <p:spPr>
          <a:xfrm>
            <a:off x="1724608" y="1609867"/>
            <a:ext cx="5694788" cy="3638266"/>
          </a:xfrm>
        </p:spPr>
        <p:txBody>
          <a:bodyPr wrap="square" anchor="ctr">
            <a:normAutofit/>
          </a:bodyPr>
          <a:lstStyle/>
          <a:p>
            <a:r>
              <a:rPr lang="en-US" sz="5400"/>
              <a:t>Asset Management Strategic Implementation Plan (AMSIP)</a:t>
            </a:r>
          </a:p>
        </p:txBody>
      </p:sp>
      <p:sp>
        <p:nvSpPr>
          <p:cNvPr id="4" name="Date Placeholder 3" hidden="1">
            <a:extLst>
              <a:ext uri="{FF2B5EF4-FFF2-40B4-BE49-F238E27FC236}">
                <a16:creationId xmlns:a16="http://schemas.microsoft.com/office/drawing/2014/main" id="{03112C9F-D322-4C71-B7C9-A86AADBB22EF}"/>
              </a:ext>
            </a:extLst>
          </p:cNvPr>
          <p:cNvSpPr>
            <a:spLocks noGrp="1"/>
          </p:cNvSpPr>
          <p:nvPr>
            <p:ph type="dt" sz="half" idx="4294967295"/>
          </p:nvPr>
        </p:nvSpPr>
        <p:spPr>
          <a:xfrm>
            <a:off x="628650" y="6356350"/>
            <a:ext cx="1019175" cy="365125"/>
          </a:xfrm>
        </p:spPr>
        <p:txBody>
          <a:bodyPr/>
          <a:lstStyle/>
          <a:p>
            <a:pPr>
              <a:spcAft>
                <a:spcPts val="600"/>
              </a:spcAft>
              <a:defRPr/>
            </a:pPr>
            <a:fld id="{4696C3A8-C2CD-424E-A05B-D973ECB6DFC3}" type="datetime1">
              <a:rPr lang="en-US" smtClean="0"/>
              <a:pPr>
                <a:spcAft>
                  <a:spcPts val="600"/>
                </a:spcAft>
                <a:defRPr/>
              </a:pPr>
              <a:t>4/12/2021</a:t>
            </a:fld>
            <a:endParaRPr lang="en-US"/>
          </a:p>
        </p:txBody>
      </p:sp>
      <p:sp>
        <p:nvSpPr>
          <p:cNvPr id="6" name="Slide Number Placeholder 5" hidden="1">
            <a:extLst>
              <a:ext uri="{FF2B5EF4-FFF2-40B4-BE49-F238E27FC236}">
                <a16:creationId xmlns:a16="http://schemas.microsoft.com/office/drawing/2014/main" id="{F84105BC-913F-4B31-B127-5CE6E93A5C30}"/>
              </a:ext>
            </a:extLst>
          </p:cNvPr>
          <p:cNvSpPr>
            <a:spLocks noGrp="1"/>
          </p:cNvSpPr>
          <p:nvPr>
            <p:ph type="sldNum" sz="quarter" idx="4294967295"/>
          </p:nvPr>
        </p:nvSpPr>
        <p:spPr>
          <a:xfrm>
            <a:off x="7418388" y="6356350"/>
            <a:ext cx="1096962" cy="365125"/>
          </a:xfrm>
        </p:spPr>
        <p:txBody>
          <a:bodyPr/>
          <a:lstStyle/>
          <a:p>
            <a:pPr>
              <a:spcAft>
                <a:spcPts val="600"/>
              </a:spcAft>
              <a:defRPr/>
            </a:pPr>
            <a:fld id="{D40B3655-4780-4261-AFCB-499D93E76BE3}" type="slidenum">
              <a:rPr lang="en-US" altLang="en-US" smtClean="0"/>
              <a:pPr>
                <a:spcAft>
                  <a:spcPts val="600"/>
                </a:spcAft>
                <a:defRPr/>
              </a:pPr>
              <a:t>1</a:t>
            </a:fld>
            <a:endParaRPr lang="en-US" altLang="en-US"/>
          </a:p>
        </p:txBody>
      </p:sp>
    </p:spTree>
    <p:extLst>
      <p:ext uri="{BB962C8B-B14F-4D97-AF65-F5344CB8AC3E}">
        <p14:creationId xmlns:p14="http://schemas.microsoft.com/office/powerpoint/2010/main" val="261862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mute="1">
                <p:cTn id="12" repeatCount="indefinite" fill="hold" display="0">
                  <p:stCondLst>
                    <p:cond delay="indefinite"/>
                  </p:stCondLst>
                </p:cTn>
                <p:tgtEl>
                  <p:spTgt spid="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49BC-A784-48D7-98CE-7E7FBC92DCB3}"/>
              </a:ext>
            </a:extLst>
          </p:cNvPr>
          <p:cNvSpPr>
            <a:spLocks noGrp="1"/>
          </p:cNvSpPr>
          <p:nvPr>
            <p:ph type="title"/>
          </p:nvPr>
        </p:nvSpPr>
        <p:spPr/>
        <p:txBody>
          <a:bodyPr/>
          <a:lstStyle/>
          <a:p>
            <a:r>
              <a:rPr lang="en-US" dirty="0"/>
              <a:t>Communication Recommendations</a:t>
            </a:r>
          </a:p>
        </p:txBody>
      </p:sp>
      <p:sp>
        <p:nvSpPr>
          <p:cNvPr id="3" name="Content Placeholder 2">
            <a:extLst>
              <a:ext uri="{FF2B5EF4-FFF2-40B4-BE49-F238E27FC236}">
                <a16:creationId xmlns:a16="http://schemas.microsoft.com/office/drawing/2014/main" id="{A280390D-0ACB-41D5-B33E-DE1B3472DDB9}"/>
              </a:ext>
            </a:extLst>
          </p:cNvPr>
          <p:cNvSpPr>
            <a:spLocks noGrp="1"/>
          </p:cNvSpPr>
          <p:nvPr>
            <p:ph idx="1"/>
          </p:nvPr>
        </p:nvSpPr>
        <p:spPr/>
        <p:txBody>
          <a:bodyPr/>
          <a:lstStyle/>
          <a:p>
            <a:r>
              <a:rPr lang="en-US" dirty="0"/>
              <a:t>Communicate roles and develop internal resources (June 30, 2021)</a:t>
            </a:r>
          </a:p>
          <a:p>
            <a:r>
              <a:rPr lang="en-US" dirty="0"/>
              <a:t>Initiate District rollout (December 31, 2021)</a:t>
            </a:r>
          </a:p>
          <a:p>
            <a:r>
              <a:rPr lang="en-US" dirty="0"/>
              <a:t>Initiate Central office rollout (March 31, 2022)</a:t>
            </a:r>
          </a:p>
          <a:p>
            <a:r>
              <a:rPr lang="en-US" dirty="0"/>
              <a:t>Initiate the MnSHIP and TAMP rollout (December 31, 2022)</a:t>
            </a:r>
          </a:p>
        </p:txBody>
      </p:sp>
      <p:sp>
        <p:nvSpPr>
          <p:cNvPr id="4" name="Slide Number Placeholder 3">
            <a:extLst>
              <a:ext uri="{FF2B5EF4-FFF2-40B4-BE49-F238E27FC236}">
                <a16:creationId xmlns:a16="http://schemas.microsoft.com/office/drawing/2014/main" id="{364986D4-E2F8-4A86-8CD0-2C79735F8B12}"/>
              </a:ext>
            </a:extLst>
          </p:cNvPr>
          <p:cNvSpPr>
            <a:spLocks noGrp="1"/>
          </p:cNvSpPr>
          <p:nvPr>
            <p:ph type="sldNum" sz="quarter" idx="12"/>
          </p:nvPr>
        </p:nvSpPr>
        <p:spPr/>
        <p:txBody>
          <a:bodyPr/>
          <a:lstStyle/>
          <a:p>
            <a:pPr>
              <a:defRPr/>
            </a:pPr>
            <a:fld id="{D40B3655-4780-4261-AFCB-499D93E76BE3}" type="slidenum">
              <a:rPr lang="en-US" altLang="en-US" smtClean="0"/>
              <a:pPr>
                <a:defRPr/>
              </a:pPr>
              <a:t>10</a:t>
            </a:fld>
            <a:endParaRPr lang="en-US" altLang="en-US" dirty="0"/>
          </a:p>
        </p:txBody>
      </p:sp>
    </p:spTree>
    <p:extLst>
      <p:ext uri="{BB962C8B-B14F-4D97-AF65-F5344CB8AC3E}">
        <p14:creationId xmlns:p14="http://schemas.microsoft.com/office/powerpoint/2010/main" val="369450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651E-007C-4E55-BE65-2FAE5358EC40}"/>
              </a:ext>
            </a:extLst>
          </p:cNvPr>
          <p:cNvSpPr>
            <a:spLocks noGrp="1"/>
          </p:cNvSpPr>
          <p:nvPr>
            <p:ph type="title"/>
          </p:nvPr>
        </p:nvSpPr>
        <p:spPr/>
        <p:txBody>
          <a:bodyPr/>
          <a:lstStyle/>
          <a:p>
            <a:r>
              <a:rPr lang="en-US" dirty="0"/>
              <a:t>TAMP Implementation Action Plan</a:t>
            </a:r>
          </a:p>
        </p:txBody>
      </p:sp>
      <p:sp>
        <p:nvSpPr>
          <p:cNvPr id="3" name="Content Placeholder 2">
            <a:extLst>
              <a:ext uri="{FF2B5EF4-FFF2-40B4-BE49-F238E27FC236}">
                <a16:creationId xmlns:a16="http://schemas.microsoft.com/office/drawing/2014/main" id="{826C9D5D-6140-4F20-B3E6-45329782B3DE}"/>
              </a:ext>
            </a:extLst>
          </p:cNvPr>
          <p:cNvSpPr>
            <a:spLocks noGrp="1"/>
          </p:cNvSpPr>
          <p:nvPr>
            <p:ph idx="1"/>
          </p:nvPr>
        </p:nvSpPr>
        <p:spPr>
          <a:xfrm>
            <a:off x="144780" y="1383506"/>
            <a:ext cx="8854440" cy="4351338"/>
          </a:xfrm>
        </p:spPr>
        <p:txBody>
          <a:bodyPr/>
          <a:lstStyle/>
          <a:p>
            <a:pPr marL="457200" indent="-457200">
              <a:buFont typeface="+mj-lt"/>
              <a:buAutoNum type="arabicPeriod"/>
            </a:pPr>
            <a:r>
              <a:rPr lang="en-US" dirty="0"/>
              <a:t>Implement a process for adding assets to the TAMP based on the asset tiers developed by Work Group 1</a:t>
            </a:r>
          </a:p>
          <a:p>
            <a:pPr marL="457200" indent="-457200">
              <a:buFont typeface="+mj-lt"/>
              <a:buAutoNum type="arabicPeriod"/>
            </a:pPr>
            <a:r>
              <a:rPr lang="en-US" dirty="0"/>
              <a:t>Identify &amp; implement changes to the TAMP format that will improve its functionality within MnDOT</a:t>
            </a:r>
          </a:p>
          <a:p>
            <a:pPr marL="457200" indent="-457200">
              <a:buFont typeface="+mj-lt"/>
              <a:buAutoNum type="arabicPeriod"/>
            </a:pPr>
            <a:r>
              <a:rPr lang="en-US" dirty="0"/>
              <a:t>Evaluate the current method of incorporating pavement and bridge maintenance and operations costs in MnSHIP for suitability in the 2022 TAMP and make necessary adjustments. Refine the method of estimating maintenance and operations costs for other assets in the 2022 TAMP using TAMS</a:t>
            </a:r>
          </a:p>
        </p:txBody>
      </p:sp>
      <p:sp>
        <p:nvSpPr>
          <p:cNvPr id="4" name="Slide Number Placeholder 3">
            <a:extLst>
              <a:ext uri="{FF2B5EF4-FFF2-40B4-BE49-F238E27FC236}">
                <a16:creationId xmlns:a16="http://schemas.microsoft.com/office/drawing/2014/main" id="{4B462130-66DD-4B3D-9102-E8C0B22D72F4}"/>
              </a:ext>
            </a:extLst>
          </p:cNvPr>
          <p:cNvSpPr>
            <a:spLocks noGrp="1"/>
          </p:cNvSpPr>
          <p:nvPr>
            <p:ph type="sldNum" sz="quarter" idx="12"/>
          </p:nvPr>
        </p:nvSpPr>
        <p:spPr/>
        <p:txBody>
          <a:bodyPr/>
          <a:lstStyle/>
          <a:p>
            <a:pPr>
              <a:defRPr/>
            </a:pPr>
            <a:fld id="{D40B3655-4780-4261-AFCB-499D93E76BE3}" type="slidenum">
              <a:rPr lang="en-US" altLang="en-US" smtClean="0"/>
              <a:pPr>
                <a:defRPr/>
              </a:pPr>
              <a:t>11</a:t>
            </a:fld>
            <a:endParaRPr lang="en-US" altLang="en-US" dirty="0"/>
          </a:p>
        </p:txBody>
      </p:sp>
    </p:spTree>
    <p:extLst>
      <p:ext uri="{BB962C8B-B14F-4D97-AF65-F5344CB8AC3E}">
        <p14:creationId xmlns:p14="http://schemas.microsoft.com/office/powerpoint/2010/main" val="421047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D26F-A61A-4E4D-BBDE-7E5053B094F8}"/>
              </a:ext>
            </a:extLst>
          </p:cNvPr>
          <p:cNvSpPr>
            <a:spLocks noGrp="1"/>
          </p:cNvSpPr>
          <p:nvPr>
            <p:ph type="title"/>
          </p:nvPr>
        </p:nvSpPr>
        <p:spPr/>
        <p:txBody>
          <a:bodyPr/>
          <a:lstStyle/>
          <a:p>
            <a:r>
              <a:rPr lang="en-US" dirty="0"/>
              <a:t>TAMP Implementation Action Plan (</a:t>
            </a:r>
            <a:r>
              <a:rPr lang="en-US" dirty="0" err="1"/>
              <a:t>cont</a:t>
            </a:r>
            <a:r>
              <a:rPr lang="en-US" dirty="0"/>
              <a:t>)</a:t>
            </a:r>
          </a:p>
        </p:txBody>
      </p:sp>
      <p:sp>
        <p:nvSpPr>
          <p:cNvPr id="3" name="Content Placeholder 2">
            <a:extLst>
              <a:ext uri="{FF2B5EF4-FFF2-40B4-BE49-F238E27FC236}">
                <a16:creationId xmlns:a16="http://schemas.microsoft.com/office/drawing/2014/main" id="{12CBBDF3-55FB-4A4C-AC71-F8E7B0BDFA03}"/>
              </a:ext>
            </a:extLst>
          </p:cNvPr>
          <p:cNvSpPr>
            <a:spLocks noGrp="1"/>
          </p:cNvSpPr>
          <p:nvPr>
            <p:ph idx="1"/>
          </p:nvPr>
        </p:nvSpPr>
        <p:spPr/>
        <p:txBody>
          <a:bodyPr/>
          <a:lstStyle/>
          <a:p>
            <a:pPr marL="457200" indent="-457200">
              <a:buFont typeface="+mj-lt"/>
              <a:buAutoNum type="arabicPeriod" startAt="4"/>
            </a:pPr>
            <a:r>
              <a:rPr lang="en-US" dirty="0"/>
              <a:t>Develop &amp; distribute messaging to promote TAMP implementation in accordance with the communication framework developed by Work Group #4</a:t>
            </a:r>
          </a:p>
          <a:p>
            <a:pPr marL="457200" indent="-457200">
              <a:buFont typeface="+mj-lt"/>
              <a:buAutoNum type="arabicPeriod" startAt="4"/>
            </a:pPr>
            <a:r>
              <a:rPr lang="en-US" dirty="0"/>
              <a:t>Implement efforts to guide the scoping process to help ensure that planned TAMP investment strategies are reflected in the STIP &amp; CHIP</a:t>
            </a:r>
          </a:p>
          <a:p>
            <a:endParaRPr lang="en-US" dirty="0"/>
          </a:p>
        </p:txBody>
      </p:sp>
      <p:sp>
        <p:nvSpPr>
          <p:cNvPr id="4" name="Slide Number Placeholder 3">
            <a:extLst>
              <a:ext uri="{FF2B5EF4-FFF2-40B4-BE49-F238E27FC236}">
                <a16:creationId xmlns:a16="http://schemas.microsoft.com/office/drawing/2014/main" id="{28FE706A-202E-46E4-9426-835F5DB50D72}"/>
              </a:ext>
            </a:extLst>
          </p:cNvPr>
          <p:cNvSpPr>
            <a:spLocks noGrp="1"/>
          </p:cNvSpPr>
          <p:nvPr>
            <p:ph type="sldNum" sz="quarter" idx="12"/>
          </p:nvPr>
        </p:nvSpPr>
        <p:spPr/>
        <p:txBody>
          <a:bodyPr/>
          <a:lstStyle/>
          <a:p>
            <a:pPr>
              <a:defRPr/>
            </a:pPr>
            <a:fld id="{D40B3655-4780-4261-AFCB-499D93E76BE3}" type="slidenum">
              <a:rPr lang="en-US" altLang="en-US" smtClean="0"/>
              <a:pPr>
                <a:defRPr/>
              </a:pPr>
              <a:t>12</a:t>
            </a:fld>
            <a:endParaRPr lang="en-US" altLang="en-US" dirty="0"/>
          </a:p>
        </p:txBody>
      </p:sp>
      <p:pic>
        <p:nvPicPr>
          <p:cNvPr id="6" name="Picture 5">
            <a:extLst>
              <a:ext uri="{FF2B5EF4-FFF2-40B4-BE49-F238E27FC236}">
                <a16:creationId xmlns:a16="http://schemas.microsoft.com/office/drawing/2014/main" id="{98E66840-CAFB-475D-970A-CA124974F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0124" y="4553413"/>
            <a:ext cx="5106243" cy="2304587"/>
          </a:xfrm>
          <a:prstGeom prst="rect">
            <a:avLst/>
          </a:prstGeom>
        </p:spPr>
      </p:pic>
    </p:spTree>
    <p:extLst>
      <p:ext uri="{BB962C8B-B14F-4D97-AF65-F5344CB8AC3E}">
        <p14:creationId xmlns:p14="http://schemas.microsoft.com/office/powerpoint/2010/main" val="127285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B879-FE67-4132-95D4-DC24EC0DDC6A}"/>
              </a:ext>
            </a:extLst>
          </p:cNvPr>
          <p:cNvSpPr>
            <a:spLocks noGrp="1"/>
          </p:cNvSpPr>
          <p:nvPr>
            <p:ph type="title"/>
          </p:nvPr>
        </p:nvSpPr>
        <p:spPr>
          <a:xfrm>
            <a:off x="628650" y="152400"/>
            <a:ext cx="7886700" cy="914400"/>
          </a:xfrm>
        </p:spPr>
        <p:txBody>
          <a:bodyPr wrap="square" anchor="ctr">
            <a:normAutofit/>
          </a:bodyPr>
          <a:lstStyle/>
          <a:p>
            <a:r>
              <a:rPr lang="en-US" dirty="0"/>
              <a:t>Closing</a:t>
            </a:r>
          </a:p>
        </p:txBody>
      </p:sp>
      <p:pic>
        <p:nvPicPr>
          <p:cNvPr id="5" name="Content Placeholder 4">
            <a:extLst>
              <a:ext uri="{FF2B5EF4-FFF2-40B4-BE49-F238E27FC236}">
                <a16:creationId xmlns:a16="http://schemas.microsoft.com/office/drawing/2014/main" id="{CABAF6E5-35F8-4497-A0CE-ABABF37E3DA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83215" y="1465359"/>
            <a:ext cx="5392641" cy="5392641"/>
          </a:xfrm>
          <a:prstGeom prst="rect">
            <a:avLst/>
          </a:prstGeom>
          <a:noFill/>
        </p:spPr>
      </p:pic>
      <p:sp>
        <p:nvSpPr>
          <p:cNvPr id="4" name="Slide Number Placeholder 3">
            <a:extLst>
              <a:ext uri="{FF2B5EF4-FFF2-40B4-BE49-F238E27FC236}">
                <a16:creationId xmlns:a16="http://schemas.microsoft.com/office/drawing/2014/main" id="{E4895E40-4661-4736-8C3F-3070B05E8EA7}"/>
              </a:ext>
            </a:extLst>
          </p:cNvPr>
          <p:cNvSpPr>
            <a:spLocks noGrp="1"/>
          </p:cNvSpPr>
          <p:nvPr>
            <p:ph type="sldNum" sz="quarter" idx="12"/>
          </p:nvPr>
        </p:nvSpPr>
        <p:spPr>
          <a:xfrm>
            <a:off x="7418388" y="6356350"/>
            <a:ext cx="1096962" cy="365125"/>
          </a:xfrm>
        </p:spPr>
        <p:txBody>
          <a:bodyPr wrap="square" anchor="ctr">
            <a:normAutofit/>
          </a:bodyPr>
          <a:lstStyle/>
          <a:p>
            <a:pPr>
              <a:spcAft>
                <a:spcPts val="600"/>
              </a:spcAft>
              <a:defRPr/>
            </a:pPr>
            <a:fld id="{D40B3655-4780-4261-AFCB-499D93E76BE3}" type="slidenum">
              <a:rPr lang="en-US" altLang="en-US" smtClean="0"/>
              <a:pPr>
                <a:spcAft>
                  <a:spcPts val="600"/>
                </a:spcAft>
                <a:defRPr/>
              </a:pPr>
              <a:t>13</a:t>
            </a:fld>
            <a:endParaRPr lang="en-US" altLang="en-US"/>
          </a:p>
        </p:txBody>
      </p:sp>
    </p:spTree>
    <p:extLst>
      <p:ext uri="{BB962C8B-B14F-4D97-AF65-F5344CB8AC3E}">
        <p14:creationId xmlns:p14="http://schemas.microsoft.com/office/powerpoint/2010/main" val="150220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0E4C3308-AA52-4649-83B7-08A17680B762}"/>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tretch/>
        </p:blipFill>
        <p:spPr>
          <a:xfrm>
            <a:off x="2001036" y="68263"/>
            <a:ext cx="5141928" cy="6721475"/>
          </a:xfrm>
          <a:noFill/>
        </p:spPr>
      </p:pic>
      <p:sp>
        <p:nvSpPr>
          <p:cNvPr id="6" name="Slide Number Placeholder 5" hidden="1">
            <a:extLst>
              <a:ext uri="{FF2B5EF4-FFF2-40B4-BE49-F238E27FC236}">
                <a16:creationId xmlns:a16="http://schemas.microsoft.com/office/drawing/2014/main" id="{5AC781A9-F570-4C5D-94CE-24E90298BBFA}"/>
              </a:ext>
            </a:extLst>
          </p:cNvPr>
          <p:cNvSpPr>
            <a:spLocks noGrp="1"/>
          </p:cNvSpPr>
          <p:nvPr>
            <p:ph type="sldNum" sz="quarter" idx="4294967295"/>
          </p:nvPr>
        </p:nvSpPr>
        <p:spPr>
          <a:xfrm>
            <a:off x="7418388" y="6356350"/>
            <a:ext cx="1096962" cy="365125"/>
          </a:xfrm>
        </p:spPr>
        <p:txBody>
          <a:bodyPr/>
          <a:lstStyle/>
          <a:p>
            <a:pPr>
              <a:spcAft>
                <a:spcPts val="600"/>
              </a:spcAft>
              <a:defRPr/>
            </a:pPr>
            <a:fld id="{D40B3655-4780-4261-AFCB-499D93E76BE3}" type="slidenum">
              <a:rPr lang="en-US" altLang="en-US" smtClean="0"/>
              <a:pPr>
                <a:spcAft>
                  <a:spcPts val="600"/>
                </a:spcAft>
                <a:defRPr/>
              </a:pPr>
              <a:t>2</a:t>
            </a:fld>
            <a:endParaRPr lang="en-US" altLang="en-US"/>
          </a:p>
        </p:txBody>
      </p:sp>
    </p:spTree>
    <p:extLst>
      <p:ext uri="{BB962C8B-B14F-4D97-AF65-F5344CB8AC3E}">
        <p14:creationId xmlns:p14="http://schemas.microsoft.com/office/powerpoint/2010/main" val="10152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332B6-965A-4C26-B976-427A233049D6}"/>
              </a:ext>
            </a:extLst>
          </p:cNvPr>
          <p:cNvSpPr>
            <a:spLocks noGrp="1"/>
          </p:cNvSpPr>
          <p:nvPr>
            <p:ph type="title"/>
          </p:nvPr>
        </p:nvSpPr>
        <p:spPr/>
        <p:txBody>
          <a:bodyPr>
            <a:normAutofit/>
          </a:bodyPr>
          <a:lstStyle/>
          <a:p>
            <a:r>
              <a:rPr lang="en-US" dirty="0"/>
              <a:t>AMSIP Content</a:t>
            </a:r>
          </a:p>
        </p:txBody>
      </p:sp>
      <p:sp>
        <p:nvSpPr>
          <p:cNvPr id="3" name="Content Placeholder 2">
            <a:extLst>
              <a:ext uri="{FF2B5EF4-FFF2-40B4-BE49-F238E27FC236}">
                <a16:creationId xmlns:a16="http://schemas.microsoft.com/office/drawing/2014/main" id="{6D2E3744-5C12-41FD-AE01-5571B373A7A0}"/>
              </a:ext>
            </a:extLst>
          </p:cNvPr>
          <p:cNvSpPr>
            <a:spLocks noGrp="1"/>
          </p:cNvSpPr>
          <p:nvPr>
            <p:ph idx="1"/>
          </p:nvPr>
        </p:nvSpPr>
        <p:spPr>
          <a:xfrm>
            <a:off x="460699" y="1535906"/>
            <a:ext cx="7886700" cy="4351338"/>
          </a:xfrm>
        </p:spPr>
        <p:txBody>
          <a:bodyPr/>
          <a:lstStyle/>
          <a:p>
            <a:r>
              <a:rPr lang="en-US" dirty="0"/>
              <a:t>Overview</a:t>
            </a:r>
          </a:p>
          <a:p>
            <a:r>
              <a:rPr lang="en-US" dirty="0"/>
              <a:t>MnDOT’s Asset Management Vision &amp; Objectives</a:t>
            </a:r>
          </a:p>
          <a:p>
            <a:r>
              <a:rPr lang="en-US" dirty="0"/>
              <a:t>Taking Steps to Achieve the Vision</a:t>
            </a:r>
          </a:p>
          <a:p>
            <a:r>
              <a:rPr lang="en-US" dirty="0"/>
              <a:t>Action Plans </a:t>
            </a:r>
          </a:p>
          <a:p>
            <a:pPr lvl="1"/>
            <a:r>
              <a:rPr lang="en-US" dirty="0"/>
              <a:t>Asset Data Action Plan</a:t>
            </a:r>
          </a:p>
          <a:p>
            <a:pPr lvl="1"/>
            <a:r>
              <a:rPr lang="en-US" dirty="0"/>
              <a:t>Life Cycle Strategy Action Plan</a:t>
            </a:r>
          </a:p>
          <a:p>
            <a:pPr lvl="1"/>
            <a:r>
              <a:rPr lang="en-US" dirty="0"/>
              <a:t>Communication Action Plan</a:t>
            </a:r>
          </a:p>
          <a:p>
            <a:pPr lvl="1"/>
            <a:r>
              <a:rPr lang="en-US" dirty="0"/>
              <a:t>TAMP Implementation Action Plan</a:t>
            </a:r>
          </a:p>
          <a:p>
            <a:r>
              <a:rPr lang="en-US" dirty="0"/>
              <a:t>Closing</a:t>
            </a:r>
          </a:p>
        </p:txBody>
      </p:sp>
      <p:sp>
        <p:nvSpPr>
          <p:cNvPr id="6" name="Slide Number Placeholder 5">
            <a:extLst>
              <a:ext uri="{FF2B5EF4-FFF2-40B4-BE49-F238E27FC236}">
                <a16:creationId xmlns:a16="http://schemas.microsoft.com/office/drawing/2014/main" id="{5828713A-7D09-4D8F-9068-8C31DFAB22E7}"/>
              </a:ext>
            </a:extLst>
          </p:cNvPr>
          <p:cNvSpPr>
            <a:spLocks noGrp="1"/>
          </p:cNvSpPr>
          <p:nvPr>
            <p:ph type="sldNum" sz="quarter" idx="12"/>
          </p:nvPr>
        </p:nvSpPr>
        <p:spPr/>
        <p:txBody>
          <a:bodyPr/>
          <a:lstStyle/>
          <a:p>
            <a:pPr>
              <a:defRPr/>
            </a:pPr>
            <a:fld id="{D40B3655-4780-4261-AFCB-499D93E76BE3}" type="slidenum">
              <a:rPr lang="en-US" altLang="en-US" smtClean="0"/>
              <a:pPr>
                <a:defRPr/>
              </a:pPr>
              <a:t>3</a:t>
            </a:fld>
            <a:endParaRPr lang="en-US" altLang="en-US" dirty="0"/>
          </a:p>
        </p:txBody>
      </p:sp>
      <p:pic>
        <p:nvPicPr>
          <p:cNvPr id="7" name="Picture 6">
            <a:extLst>
              <a:ext uri="{FF2B5EF4-FFF2-40B4-BE49-F238E27FC236}">
                <a16:creationId xmlns:a16="http://schemas.microsoft.com/office/drawing/2014/main" id="{536380DD-4733-4C24-8988-40089CB72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4769" y="3429000"/>
            <a:ext cx="3720686" cy="2287977"/>
          </a:xfrm>
          <a:prstGeom prst="rect">
            <a:avLst/>
          </a:prstGeom>
        </p:spPr>
      </p:pic>
    </p:spTree>
    <p:extLst>
      <p:ext uri="{BB962C8B-B14F-4D97-AF65-F5344CB8AC3E}">
        <p14:creationId xmlns:p14="http://schemas.microsoft.com/office/powerpoint/2010/main" val="298482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C42D-0097-4ABE-A91A-7F88A7BFF5FA}"/>
              </a:ext>
            </a:extLst>
          </p:cNvPr>
          <p:cNvSpPr>
            <a:spLocks noGrp="1"/>
          </p:cNvSpPr>
          <p:nvPr>
            <p:ph type="title"/>
          </p:nvPr>
        </p:nvSpPr>
        <p:spPr/>
        <p:txBody>
          <a:bodyPr/>
          <a:lstStyle/>
          <a:p>
            <a:r>
              <a:rPr lang="en-US" dirty="0"/>
              <a:t>Vision and Objectives</a:t>
            </a:r>
          </a:p>
        </p:txBody>
      </p:sp>
      <p:sp>
        <p:nvSpPr>
          <p:cNvPr id="3" name="Content Placeholder 2">
            <a:extLst>
              <a:ext uri="{FF2B5EF4-FFF2-40B4-BE49-F238E27FC236}">
                <a16:creationId xmlns:a16="http://schemas.microsoft.com/office/drawing/2014/main" id="{2A680B1D-AD50-499C-AE73-DCF32EFB2D5A}"/>
              </a:ext>
            </a:extLst>
          </p:cNvPr>
          <p:cNvSpPr>
            <a:spLocks noGrp="1"/>
          </p:cNvSpPr>
          <p:nvPr>
            <p:ph idx="1"/>
          </p:nvPr>
        </p:nvSpPr>
        <p:spPr>
          <a:xfrm>
            <a:off x="628650" y="1825625"/>
            <a:ext cx="8263102" cy="4351338"/>
          </a:xfrm>
        </p:spPr>
        <p:txBody>
          <a:bodyPr/>
          <a:lstStyle/>
          <a:p>
            <a:pPr marL="0" indent="0">
              <a:buNone/>
            </a:pPr>
            <a:r>
              <a:rPr lang="en-US" sz="1800" b="1" i="1" dirty="0">
                <a:solidFill>
                  <a:schemeClr val="tx1">
                    <a:lumMod val="90000"/>
                    <a:lumOff val="10000"/>
                  </a:schemeClr>
                </a:solidFill>
                <a:latin typeface="Calibri" panose="020F0502020204030204" pitchFamily="34" charset="0"/>
                <a:ea typeface="Times New Roman" panose="02020603050405020304" pitchFamily="18" charset="0"/>
                <a:cs typeface="Times New Roman" panose="02020603050405020304" pitchFamily="18" charset="0"/>
              </a:rPr>
              <a:t>Vision: </a:t>
            </a:r>
            <a:r>
              <a:rPr lang="en-US" sz="1800" b="1" i="1" dirty="0">
                <a:solidFill>
                  <a:schemeClr val="tx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rPr>
              <a:t>At MnDOT, transportation assets are managed effectively based on risk and return on investment, using the best available information and tools. (April 2020)</a:t>
            </a:r>
          </a:p>
          <a:p>
            <a:pPr marL="0" indent="0">
              <a:buNone/>
            </a:pPr>
            <a:r>
              <a:rPr lang="en-US" sz="18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The three strategic objectives led to the development of the five work groups:</a:t>
            </a:r>
          </a:p>
          <a:p>
            <a:pPr marL="800100" lvl="1" indent="-342900">
              <a:buFont typeface="+mj-lt"/>
              <a:buAutoNum type="arabicPeriod"/>
            </a:pPr>
            <a:r>
              <a:rPr lang="en-US" sz="18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Use data effectively to strategically manage investments and assets, within available resources, in a proactive and wholistic way to reduce life-cycle costs and maintain the value of our most critical assets. </a:t>
            </a:r>
          </a:p>
          <a:p>
            <a:pPr marL="800100" lvl="1" indent="-342900">
              <a:buFont typeface="+mj-lt"/>
              <a:buAutoNum type="arabicPeriod"/>
            </a:pPr>
            <a:r>
              <a:rPr lang="en-US" sz="18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Improve the ability to evaluate trade-offs between investment options in a consistent and transparent way that maximizes system performance. </a:t>
            </a:r>
          </a:p>
          <a:p>
            <a:pPr marL="800100" lvl="1" indent="-342900">
              <a:buFont typeface="+mj-lt"/>
              <a:buAutoNum type="arabicPeriod"/>
            </a:pPr>
            <a:r>
              <a:rPr lang="en-US" sz="1800" i="1"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Integrate asset management into MnDOT’s culture through effective communication and a workforce with the skills needed to successfully fulfill their asset management duties and responsibilities. </a:t>
            </a:r>
            <a:endParaRPr lang="en-US" sz="20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6997FDB-8B7D-408C-95F2-039BB61167FA}"/>
              </a:ext>
            </a:extLst>
          </p:cNvPr>
          <p:cNvSpPr>
            <a:spLocks noGrp="1"/>
          </p:cNvSpPr>
          <p:nvPr>
            <p:ph type="sldNum" sz="quarter" idx="12"/>
          </p:nvPr>
        </p:nvSpPr>
        <p:spPr/>
        <p:txBody>
          <a:bodyPr/>
          <a:lstStyle/>
          <a:p>
            <a:pPr>
              <a:defRPr/>
            </a:pPr>
            <a:fld id="{D40B3655-4780-4261-AFCB-499D93E76BE3}" type="slidenum">
              <a:rPr lang="en-US" altLang="en-US" smtClean="0"/>
              <a:pPr>
                <a:defRPr/>
              </a:pPr>
              <a:t>4</a:t>
            </a:fld>
            <a:endParaRPr lang="en-US" altLang="en-US" dirty="0"/>
          </a:p>
        </p:txBody>
      </p:sp>
    </p:spTree>
    <p:extLst>
      <p:ext uri="{BB962C8B-B14F-4D97-AF65-F5344CB8AC3E}">
        <p14:creationId xmlns:p14="http://schemas.microsoft.com/office/powerpoint/2010/main" val="106212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D1E8-F4F2-4539-ADDC-2846650AC661}"/>
              </a:ext>
            </a:extLst>
          </p:cNvPr>
          <p:cNvSpPr>
            <a:spLocks noGrp="1"/>
          </p:cNvSpPr>
          <p:nvPr>
            <p:ph type="title"/>
          </p:nvPr>
        </p:nvSpPr>
        <p:spPr/>
        <p:txBody>
          <a:bodyPr/>
          <a:lstStyle/>
          <a:p>
            <a:r>
              <a:rPr lang="en-US" dirty="0"/>
              <a:t>Fundamental Elements Addressed</a:t>
            </a:r>
          </a:p>
        </p:txBody>
      </p:sp>
      <p:pic>
        <p:nvPicPr>
          <p:cNvPr id="5" name="Content Placeholder 4">
            <a:extLst>
              <a:ext uri="{FF2B5EF4-FFF2-40B4-BE49-F238E27FC236}">
                <a16:creationId xmlns:a16="http://schemas.microsoft.com/office/drawing/2014/main" id="{BFA27B97-3932-47CA-8CEC-199D9F4EE5D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3898" y="2049517"/>
            <a:ext cx="8516203" cy="2917345"/>
          </a:xfrm>
          <a:prstGeom prst="rect">
            <a:avLst/>
          </a:prstGeom>
        </p:spPr>
      </p:pic>
      <p:sp>
        <p:nvSpPr>
          <p:cNvPr id="4" name="Slide Number Placeholder 3">
            <a:extLst>
              <a:ext uri="{FF2B5EF4-FFF2-40B4-BE49-F238E27FC236}">
                <a16:creationId xmlns:a16="http://schemas.microsoft.com/office/drawing/2014/main" id="{588C1D57-B57C-433D-A741-31138ADB941F}"/>
              </a:ext>
            </a:extLst>
          </p:cNvPr>
          <p:cNvSpPr>
            <a:spLocks noGrp="1"/>
          </p:cNvSpPr>
          <p:nvPr>
            <p:ph type="sldNum" sz="quarter" idx="12"/>
          </p:nvPr>
        </p:nvSpPr>
        <p:spPr/>
        <p:txBody>
          <a:bodyPr/>
          <a:lstStyle/>
          <a:p>
            <a:pPr>
              <a:defRPr/>
            </a:pPr>
            <a:fld id="{D40B3655-4780-4261-AFCB-499D93E76BE3}" type="slidenum">
              <a:rPr lang="en-US" altLang="en-US" smtClean="0"/>
              <a:pPr>
                <a:defRPr/>
              </a:pPr>
              <a:t>5</a:t>
            </a:fld>
            <a:endParaRPr lang="en-US" altLang="en-US" dirty="0"/>
          </a:p>
        </p:txBody>
      </p:sp>
    </p:spTree>
    <p:extLst>
      <p:ext uri="{BB962C8B-B14F-4D97-AF65-F5344CB8AC3E}">
        <p14:creationId xmlns:p14="http://schemas.microsoft.com/office/powerpoint/2010/main" val="283245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E1D8-4A49-40DB-933F-805B7255AEA1}"/>
              </a:ext>
            </a:extLst>
          </p:cNvPr>
          <p:cNvSpPr>
            <a:spLocks noGrp="1"/>
          </p:cNvSpPr>
          <p:nvPr>
            <p:ph type="title"/>
          </p:nvPr>
        </p:nvSpPr>
        <p:spPr/>
        <p:txBody>
          <a:bodyPr/>
          <a:lstStyle/>
          <a:p>
            <a:r>
              <a:rPr lang="en-US" dirty="0"/>
              <a:t>Work Group Assignments</a:t>
            </a:r>
          </a:p>
        </p:txBody>
      </p:sp>
      <p:sp>
        <p:nvSpPr>
          <p:cNvPr id="4" name="Slide Number Placeholder 3">
            <a:extLst>
              <a:ext uri="{FF2B5EF4-FFF2-40B4-BE49-F238E27FC236}">
                <a16:creationId xmlns:a16="http://schemas.microsoft.com/office/drawing/2014/main" id="{B0944366-B5E9-4BF0-A237-4F78104392D2}"/>
              </a:ext>
            </a:extLst>
          </p:cNvPr>
          <p:cNvSpPr>
            <a:spLocks noGrp="1"/>
          </p:cNvSpPr>
          <p:nvPr>
            <p:ph type="sldNum" sz="quarter" idx="12"/>
          </p:nvPr>
        </p:nvSpPr>
        <p:spPr/>
        <p:txBody>
          <a:bodyPr/>
          <a:lstStyle/>
          <a:p>
            <a:pPr>
              <a:defRPr/>
            </a:pPr>
            <a:fld id="{D40B3655-4780-4261-AFCB-499D93E76BE3}" type="slidenum">
              <a:rPr lang="en-US" altLang="en-US" smtClean="0"/>
              <a:pPr>
                <a:defRPr/>
              </a:pPr>
              <a:t>6</a:t>
            </a:fld>
            <a:endParaRPr lang="en-US" altLang="en-US" dirty="0"/>
          </a:p>
        </p:txBody>
      </p:sp>
      <p:pic>
        <p:nvPicPr>
          <p:cNvPr id="6" name="Picture 5">
            <a:extLst>
              <a:ext uri="{FF2B5EF4-FFF2-40B4-BE49-F238E27FC236}">
                <a16:creationId xmlns:a16="http://schemas.microsoft.com/office/drawing/2014/main" id="{5B2CEBFC-13C3-4D5C-BFDF-100C941334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3313" y="1431673"/>
            <a:ext cx="830938" cy="993734"/>
          </a:xfrm>
          <a:prstGeom prst="rect">
            <a:avLst/>
          </a:prstGeom>
        </p:spPr>
      </p:pic>
      <p:sp>
        <p:nvSpPr>
          <p:cNvPr id="7" name="Content Placeholder 6">
            <a:extLst>
              <a:ext uri="{FF2B5EF4-FFF2-40B4-BE49-F238E27FC236}">
                <a16:creationId xmlns:a16="http://schemas.microsoft.com/office/drawing/2014/main" id="{D60F5FD9-B326-4B59-92AD-41DB90E9EA79}"/>
              </a:ext>
            </a:extLst>
          </p:cNvPr>
          <p:cNvSpPr>
            <a:spLocks noGrp="1"/>
          </p:cNvSpPr>
          <p:nvPr>
            <p:ph idx="1"/>
          </p:nvPr>
        </p:nvSpPr>
        <p:spPr>
          <a:xfrm>
            <a:off x="400050" y="1703705"/>
            <a:ext cx="7886700" cy="4351338"/>
          </a:xfrm>
        </p:spPr>
        <p:txBody>
          <a:bodyPr/>
          <a:lstStyle/>
          <a:p>
            <a:r>
              <a:rPr lang="en-US" dirty="0"/>
              <a:t>Work Group 1: Asset Matrix Development</a:t>
            </a:r>
          </a:p>
          <a:p>
            <a:r>
              <a:rPr lang="en-US" dirty="0"/>
              <a:t>Work Group 2: Geotechnical Assets</a:t>
            </a:r>
          </a:p>
          <a:p>
            <a:r>
              <a:rPr lang="en-US" dirty="0"/>
              <a:t>Work Group 3: Pavement Preservation</a:t>
            </a:r>
          </a:p>
          <a:p>
            <a:r>
              <a:rPr lang="en-US" dirty="0"/>
              <a:t>Work Group 4: Communication</a:t>
            </a:r>
          </a:p>
          <a:p>
            <a:r>
              <a:rPr lang="en-US" dirty="0"/>
              <a:t>Work Group 5: TAMP</a:t>
            </a:r>
          </a:p>
        </p:txBody>
      </p:sp>
      <p:pic>
        <p:nvPicPr>
          <p:cNvPr id="8" name="Picture 7">
            <a:extLst>
              <a:ext uri="{FF2B5EF4-FFF2-40B4-BE49-F238E27FC236}">
                <a16:creationId xmlns:a16="http://schemas.microsoft.com/office/drawing/2014/main" id="{1A1973D0-A532-490E-ACC8-E9C2AB2A83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8585" y="3525401"/>
            <a:ext cx="891669" cy="1070734"/>
          </a:xfrm>
          <a:prstGeom prst="rect">
            <a:avLst/>
          </a:prstGeom>
        </p:spPr>
      </p:pic>
      <p:pic>
        <p:nvPicPr>
          <p:cNvPr id="9" name="Picture 8">
            <a:extLst>
              <a:ext uri="{FF2B5EF4-FFF2-40B4-BE49-F238E27FC236}">
                <a16:creationId xmlns:a16="http://schemas.microsoft.com/office/drawing/2014/main" id="{FDB9BBF6-E668-4BC6-A091-4253B1B5D9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8929" y="4392589"/>
            <a:ext cx="1606141" cy="962371"/>
          </a:xfrm>
          <a:prstGeom prst="rect">
            <a:avLst/>
          </a:prstGeom>
        </p:spPr>
      </p:pic>
      <p:pic>
        <p:nvPicPr>
          <p:cNvPr id="10" name="Picture 9">
            <a:extLst>
              <a:ext uri="{FF2B5EF4-FFF2-40B4-BE49-F238E27FC236}">
                <a16:creationId xmlns:a16="http://schemas.microsoft.com/office/drawing/2014/main" id="{02707151-86E9-4162-8D60-A2528E185F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3313" y="2990033"/>
            <a:ext cx="898391" cy="1070735"/>
          </a:xfrm>
          <a:prstGeom prst="rect">
            <a:avLst/>
          </a:prstGeom>
        </p:spPr>
      </p:pic>
      <p:pic>
        <p:nvPicPr>
          <p:cNvPr id="11" name="Picture 10">
            <a:extLst>
              <a:ext uri="{FF2B5EF4-FFF2-40B4-BE49-F238E27FC236}">
                <a16:creationId xmlns:a16="http://schemas.microsoft.com/office/drawing/2014/main" id="{31219272-835D-4A28-98F7-0DCAD7A204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2225" y="2153375"/>
            <a:ext cx="829444" cy="992613"/>
          </a:xfrm>
          <a:prstGeom prst="rect">
            <a:avLst/>
          </a:prstGeom>
        </p:spPr>
      </p:pic>
      <p:pic>
        <p:nvPicPr>
          <p:cNvPr id="12" name="Picture 11">
            <a:extLst>
              <a:ext uri="{FF2B5EF4-FFF2-40B4-BE49-F238E27FC236}">
                <a16:creationId xmlns:a16="http://schemas.microsoft.com/office/drawing/2014/main" id="{10A509C4-73B3-4435-AEA5-DC9DBBD39E1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65896" y="1402398"/>
            <a:ext cx="829443" cy="994112"/>
          </a:xfrm>
          <a:prstGeom prst="rect">
            <a:avLst/>
          </a:prstGeom>
        </p:spPr>
      </p:pic>
    </p:spTree>
    <p:extLst>
      <p:ext uri="{BB962C8B-B14F-4D97-AF65-F5344CB8AC3E}">
        <p14:creationId xmlns:p14="http://schemas.microsoft.com/office/powerpoint/2010/main" val="215663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C1A5-8903-4849-B63F-D1C6EEB77645}"/>
              </a:ext>
            </a:extLst>
          </p:cNvPr>
          <p:cNvSpPr>
            <a:spLocks noGrp="1"/>
          </p:cNvSpPr>
          <p:nvPr>
            <p:ph type="title"/>
          </p:nvPr>
        </p:nvSpPr>
        <p:spPr/>
        <p:txBody>
          <a:bodyPr/>
          <a:lstStyle/>
          <a:p>
            <a:r>
              <a:rPr lang="en-US" dirty="0"/>
              <a:t>Asset Data Action Plan</a:t>
            </a:r>
          </a:p>
        </p:txBody>
      </p:sp>
      <p:sp>
        <p:nvSpPr>
          <p:cNvPr id="4" name="Slide Number Placeholder 3">
            <a:extLst>
              <a:ext uri="{FF2B5EF4-FFF2-40B4-BE49-F238E27FC236}">
                <a16:creationId xmlns:a16="http://schemas.microsoft.com/office/drawing/2014/main" id="{8AADAE5D-9590-4B13-8712-9A98BF7F9AF5}"/>
              </a:ext>
            </a:extLst>
          </p:cNvPr>
          <p:cNvSpPr>
            <a:spLocks noGrp="1"/>
          </p:cNvSpPr>
          <p:nvPr>
            <p:ph type="sldNum" sz="quarter" idx="12"/>
          </p:nvPr>
        </p:nvSpPr>
        <p:spPr/>
        <p:txBody>
          <a:bodyPr/>
          <a:lstStyle/>
          <a:p>
            <a:pPr>
              <a:defRPr/>
            </a:pPr>
            <a:fld id="{D40B3655-4780-4261-AFCB-499D93E76BE3}" type="slidenum">
              <a:rPr lang="en-US" altLang="en-US" smtClean="0"/>
              <a:pPr>
                <a:defRPr/>
              </a:pPr>
              <a:t>7</a:t>
            </a:fld>
            <a:endParaRPr lang="en-US" altLang="en-US" dirty="0"/>
          </a:p>
        </p:txBody>
      </p:sp>
      <p:pic>
        <p:nvPicPr>
          <p:cNvPr id="8" name="Content Placeholder 7">
            <a:extLst>
              <a:ext uri="{FF2B5EF4-FFF2-40B4-BE49-F238E27FC236}">
                <a16:creationId xmlns:a16="http://schemas.microsoft.com/office/drawing/2014/main" id="{C3B8139E-3AAF-4440-9E47-2ADE8169A2E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52182" y="1379004"/>
            <a:ext cx="4556760" cy="5322415"/>
          </a:xfrm>
        </p:spPr>
      </p:pic>
      <p:sp>
        <p:nvSpPr>
          <p:cNvPr id="10" name="TextBox 9">
            <a:extLst>
              <a:ext uri="{FF2B5EF4-FFF2-40B4-BE49-F238E27FC236}">
                <a16:creationId xmlns:a16="http://schemas.microsoft.com/office/drawing/2014/main" id="{FCE87C24-9E65-4D99-86BF-CFE81491B160}"/>
              </a:ext>
            </a:extLst>
          </p:cNvPr>
          <p:cNvSpPr txBox="1"/>
          <p:nvPr/>
        </p:nvSpPr>
        <p:spPr>
          <a:xfrm>
            <a:off x="0" y="1554845"/>
            <a:ext cx="4572000" cy="3924151"/>
          </a:xfrm>
          <a:prstGeom prst="rect">
            <a:avLst/>
          </a:prstGeom>
          <a:noFill/>
        </p:spPr>
        <p:txBody>
          <a:bodyPr wrap="square">
            <a:spAutoFit/>
          </a:bodyPr>
          <a:lstStyle/>
          <a:p>
            <a:pPr marL="342900" marR="0" lvl="0" indent="-342900">
              <a:spcBef>
                <a:spcPts val="0"/>
              </a:spcBef>
              <a:spcAft>
                <a:spcPts val="600"/>
              </a:spcAft>
              <a:buClr>
                <a:srgbClr val="5F295F"/>
              </a:buClr>
              <a:buSzPts val="1100"/>
              <a:buFont typeface="Brandon Grotesque Regular"/>
              <a:buAutoNum type="arabicPeriod"/>
            </a:pPr>
            <a:r>
              <a:rPr lang="en-US" sz="1800" dirty="0">
                <a:solidFill>
                  <a:srgbClr val="000000"/>
                </a:solidFill>
                <a:effectLst/>
                <a:uFill>
                  <a:solidFill>
                    <a:srgbClr val="FFFFFF"/>
                  </a:solidFill>
                </a:uFill>
                <a:latin typeface="Calibri" panose="020F0502020204030204" pitchFamily="34" charset="0"/>
                <a:ea typeface="Times New Roman" panose="02020603050405020304" pitchFamily="18" charset="0"/>
                <a:cs typeface="Times New Roman" panose="02020603050405020304" pitchFamily="18" charset="0"/>
              </a:rPr>
              <a:t>Conduct LiDAR asset data collection activities on a cyclical basis to collect the information needed to update asset inventories for assets with as-built information available on construction projects. </a:t>
            </a:r>
          </a:p>
          <a:p>
            <a:pPr marL="342900" marR="0" lvl="0" indent="-342900">
              <a:spcBef>
                <a:spcPts val="0"/>
              </a:spcBef>
              <a:spcAft>
                <a:spcPts val="600"/>
              </a:spcAft>
              <a:buClr>
                <a:srgbClr val="5F295F"/>
              </a:buClr>
              <a:buSzPts val="1100"/>
              <a:buFont typeface="Brandon Grotesque Regular"/>
              <a:buAutoNum type="arabicPeriod"/>
            </a:pPr>
            <a:r>
              <a:rPr lang="en-US" sz="1800" dirty="0">
                <a:solidFill>
                  <a:srgbClr val="000000"/>
                </a:solidFill>
                <a:effectLst/>
                <a:uFill>
                  <a:solidFill>
                    <a:srgbClr val="FFFFFF"/>
                  </a:solidFill>
                </a:uFill>
                <a:latin typeface="Calibri" panose="020F0502020204030204" pitchFamily="34" charset="0"/>
                <a:ea typeface="Times New Roman" panose="02020603050405020304" pitchFamily="18" charset="0"/>
                <a:cs typeface="Times New Roman" panose="02020603050405020304" pitchFamily="18" charset="0"/>
              </a:rPr>
              <a:t>Focus on completing the side and mainline culvert inventories.</a:t>
            </a:r>
          </a:p>
          <a:p>
            <a:pPr marL="342900" marR="0" lvl="0" indent="-342900">
              <a:spcBef>
                <a:spcPts val="0"/>
              </a:spcBef>
              <a:spcAft>
                <a:spcPts val="600"/>
              </a:spcAft>
              <a:buClr>
                <a:srgbClr val="5F295F"/>
              </a:buClr>
              <a:buSzPts val="1100"/>
              <a:buFont typeface="Brandon Grotesque Regular"/>
              <a:buAutoNum type="arabicPeriod"/>
            </a:pPr>
            <a:r>
              <a:rPr lang="en-US" sz="1800" dirty="0">
                <a:solidFill>
                  <a:srgbClr val="000000"/>
                </a:solidFill>
                <a:effectLst/>
                <a:uFill>
                  <a:solidFill>
                    <a:srgbClr val="FFFFFF"/>
                  </a:solidFill>
                </a:uFill>
                <a:latin typeface="Calibri" panose="020F0502020204030204" pitchFamily="34" charset="0"/>
                <a:ea typeface="Times New Roman" panose="02020603050405020304" pitchFamily="18" charset="0"/>
                <a:cs typeface="Times New Roman" panose="02020603050405020304" pitchFamily="18" charset="0"/>
              </a:rPr>
              <a:t>Use consultants to update asset inventory data for construction projects without as-builts.</a:t>
            </a:r>
          </a:p>
          <a:p>
            <a:pPr marL="342900" marR="0" lvl="0" indent="-342900">
              <a:spcBef>
                <a:spcPts val="0"/>
              </a:spcBef>
              <a:spcAft>
                <a:spcPts val="600"/>
              </a:spcAft>
              <a:buClr>
                <a:srgbClr val="5F295F"/>
              </a:buClr>
              <a:buSzPts val="1100"/>
              <a:buFont typeface="Brandon Grotesque Regular"/>
              <a:buAutoNum type="arabicPeriod"/>
            </a:pPr>
            <a:r>
              <a:rPr lang="en-US" sz="1800" dirty="0">
                <a:solidFill>
                  <a:srgbClr val="000000"/>
                </a:solidFill>
                <a:effectLst/>
                <a:uFill>
                  <a:solidFill>
                    <a:srgbClr val="FFFFFF"/>
                  </a:solidFill>
                </a:uFill>
                <a:latin typeface="Calibri" panose="020F0502020204030204" pitchFamily="34" charset="0"/>
                <a:ea typeface="Times New Roman" panose="02020603050405020304" pitchFamily="18" charset="0"/>
                <a:cs typeface="Times New Roman" panose="02020603050405020304" pitchFamily="18" charset="0"/>
              </a:rPr>
              <a:t>Refresh the state’s sign inventory using contract labor.</a:t>
            </a:r>
          </a:p>
        </p:txBody>
      </p:sp>
    </p:spTree>
    <p:extLst>
      <p:ext uri="{BB962C8B-B14F-4D97-AF65-F5344CB8AC3E}">
        <p14:creationId xmlns:p14="http://schemas.microsoft.com/office/powerpoint/2010/main" val="383062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2961-64DD-4464-8C2C-A805AFBD8162}"/>
              </a:ext>
            </a:extLst>
          </p:cNvPr>
          <p:cNvSpPr>
            <a:spLocks noGrp="1"/>
          </p:cNvSpPr>
          <p:nvPr>
            <p:ph type="title"/>
          </p:nvPr>
        </p:nvSpPr>
        <p:spPr/>
        <p:txBody>
          <a:bodyPr/>
          <a:lstStyle/>
          <a:p>
            <a:r>
              <a:rPr lang="en-US" dirty="0"/>
              <a:t>Life Cycle Action Plan</a:t>
            </a:r>
          </a:p>
        </p:txBody>
      </p:sp>
      <p:sp>
        <p:nvSpPr>
          <p:cNvPr id="3" name="Content Placeholder 2">
            <a:extLst>
              <a:ext uri="{FF2B5EF4-FFF2-40B4-BE49-F238E27FC236}">
                <a16:creationId xmlns:a16="http://schemas.microsoft.com/office/drawing/2014/main" id="{6D9B250C-1F03-4152-9626-AB1392E356A3}"/>
              </a:ext>
            </a:extLst>
          </p:cNvPr>
          <p:cNvSpPr>
            <a:spLocks noGrp="1"/>
          </p:cNvSpPr>
          <p:nvPr>
            <p:ph idx="1"/>
          </p:nvPr>
        </p:nvSpPr>
        <p:spPr/>
        <p:txBody>
          <a:bodyPr/>
          <a:lstStyle/>
          <a:p>
            <a:r>
              <a:rPr lang="en-US" dirty="0"/>
              <a:t>Establish performance measures and an accountability system for tracking annual preventive maintenance goals &amp; accomplishments</a:t>
            </a:r>
          </a:p>
          <a:p>
            <a:r>
              <a:rPr lang="en-US" dirty="0"/>
              <a:t>Formalize preventive maintenance planning</a:t>
            </a:r>
          </a:p>
          <a:p>
            <a:r>
              <a:rPr lang="en-US" dirty="0"/>
              <a:t>Develop a common web-portal for preventive maintenance guidance</a:t>
            </a:r>
          </a:p>
        </p:txBody>
      </p:sp>
      <p:sp>
        <p:nvSpPr>
          <p:cNvPr id="4" name="Slide Number Placeholder 3">
            <a:extLst>
              <a:ext uri="{FF2B5EF4-FFF2-40B4-BE49-F238E27FC236}">
                <a16:creationId xmlns:a16="http://schemas.microsoft.com/office/drawing/2014/main" id="{BAA6AAB5-75B2-46C9-B717-036A2F5FF16C}"/>
              </a:ext>
            </a:extLst>
          </p:cNvPr>
          <p:cNvSpPr>
            <a:spLocks noGrp="1"/>
          </p:cNvSpPr>
          <p:nvPr>
            <p:ph type="sldNum" sz="quarter" idx="12"/>
          </p:nvPr>
        </p:nvSpPr>
        <p:spPr/>
        <p:txBody>
          <a:bodyPr/>
          <a:lstStyle/>
          <a:p>
            <a:pPr>
              <a:defRPr/>
            </a:pPr>
            <a:fld id="{D40B3655-4780-4261-AFCB-499D93E76BE3}" type="slidenum">
              <a:rPr lang="en-US" altLang="en-US" smtClean="0"/>
              <a:pPr>
                <a:defRPr/>
              </a:pPr>
              <a:t>8</a:t>
            </a:fld>
            <a:endParaRPr lang="en-US" altLang="en-US" dirty="0"/>
          </a:p>
        </p:txBody>
      </p:sp>
    </p:spTree>
    <p:extLst>
      <p:ext uri="{BB962C8B-B14F-4D97-AF65-F5344CB8AC3E}">
        <p14:creationId xmlns:p14="http://schemas.microsoft.com/office/powerpoint/2010/main" val="420591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8CEE-CF04-4569-AB8B-BB6660B45407}"/>
              </a:ext>
            </a:extLst>
          </p:cNvPr>
          <p:cNvSpPr>
            <a:spLocks noGrp="1"/>
          </p:cNvSpPr>
          <p:nvPr>
            <p:ph type="title"/>
          </p:nvPr>
        </p:nvSpPr>
        <p:spPr/>
        <p:txBody>
          <a:bodyPr/>
          <a:lstStyle/>
          <a:p>
            <a:r>
              <a:rPr lang="en-US" dirty="0"/>
              <a:t>Communication Action Plan</a:t>
            </a:r>
          </a:p>
        </p:txBody>
      </p:sp>
      <p:sp>
        <p:nvSpPr>
          <p:cNvPr id="4" name="Slide Number Placeholder 3">
            <a:extLst>
              <a:ext uri="{FF2B5EF4-FFF2-40B4-BE49-F238E27FC236}">
                <a16:creationId xmlns:a16="http://schemas.microsoft.com/office/drawing/2014/main" id="{19517AAE-7953-41C1-8FC3-7C2D6463A512}"/>
              </a:ext>
            </a:extLst>
          </p:cNvPr>
          <p:cNvSpPr>
            <a:spLocks noGrp="1"/>
          </p:cNvSpPr>
          <p:nvPr>
            <p:ph type="sldNum" sz="quarter" idx="12"/>
          </p:nvPr>
        </p:nvSpPr>
        <p:spPr/>
        <p:txBody>
          <a:bodyPr/>
          <a:lstStyle/>
          <a:p>
            <a:pPr>
              <a:defRPr/>
            </a:pPr>
            <a:fld id="{D40B3655-4780-4261-AFCB-499D93E76BE3}" type="slidenum">
              <a:rPr lang="en-US" altLang="en-US" smtClean="0"/>
              <a:pPr>
                <a:defRPr/>
              </a:pPr>
              <a:t>9</a:t>
            </a:fld>
            <a:endParaRPr lang="en-US" altLang="en-US" dirty="0"/>
          </a:p>
        </p:txBody>
      </p:sp>
      <p:pic>
        <p:nvPicPr>
          <p:cNvPr id="8" name="Content Placeholder 7">
            <a:extLst>
              <a:ext uri="{FF2B5EF4-FFF2-40B4-BE49-F238E27FC236}">
                <a16:creationId xmlns:a16="http://schemas.microsoft.com/office/drawing/2014/main" id="{694FFBE6-50DB-42F0-9E9F-70E84F8C5E6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93920" y="1323335"/>
            <a:ext cx="4139452" cy="5252521"/>
          </a:xfrm>
        </p:spPr>
      </p:pic>
      <p:pic>
        <p:nvPicPr>
          <p:cNvPr id="9" name="Picture 8">
            <a:extLst>
              <a:ext uri="{FF2B5EF4-FFF2-40B4-BE49-F238E27FC236}">
                <a16:creationId xmlns:a16="http://schemas.microsoft.com/office/drawing/2014/main" id="{A801DEF5-79CD-4D26-BCCF-E627F3DD0C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44" y="1551146"/>
            <a:ext cx="4461856" cy="2197894"/>
          </a:xfrm>
          <a:prstGeom prst="rect">
            <a:avLst/>
          </a:prstGeom>
        </p:spPr>
      </p:pic>
    </p:spTree>
    <p:extLst>
      <p:ext uri="{BB962C8B-B14F-4D97-AF65-F5344CB8AC3E}">
        <p14:creationId xmlns:p14="http://schemas.microsoft.com/office/powerpoint/2010/main" val="426272197"/>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02A75-BCB0-4986-B381-502234F6C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125</TotalTime>
  <Words>688</Words>
  <Application>Microsoft Office PowerPoint</Application>
  <PresentationFormat>On-screen Show (4:3)</PresentationFormat>
  <Paragraphs>75</Paragraphs>
  <Slides>13</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Brandon Grotesque Regular</vt:lpstr>
      <vt:lpstr>Calibri</vt:lpstr>
      <vt:lpstr>Courier New</vt:lpstr>
      <vt:lpstr>NeueHaasGroteskText Std</vt:lpstr>
      <vt:lpstr>Symbol</vt:lpstr>
      <vt:lpstr>Times New Roman</vt:lpstr>
      <vt:lpstr>Wingdings</vt:lpstr>
      <vt:lpstr>MN.IT</vt:lpstr>
      <vt:lpstr>Asset Management Strategic Implementation Plan (AMSIP)</vt:lpstr>
      <vt:lpstr>PowerPoint Presentation</vt:lpstr>
      <vt:lpstr>AMSIP Content</vt:lpstr>
      <vt:lpstr>Vision and Objectives</vt:lpstr>
      <vt:lpstr>Fundamental Elements Addressed</vt:lpstr>
      <vt:lpstr>Work Group Assignments</vt:lpstr>
      <vt:lpstr>Asset Data Action Plan</vt:lpstr>
      <vt:lpstr>Life Cycle Action Plan</vt:lpstr>
      <vt:lpstr>Communication Action Plan</vt:lpstr>
      <vt:lpstr>Communication Recommendations</vt:lpstr>
      <vt:lpstr>TAMP Implementation Action Plan</vt:lpstr>
      <vt:lpstr>TAMP Implementation Action Plan (cont)</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AMSIP Working Group #5 Asset Management Plan Team</dc:title>
  <dc:creator>Katie Zimmerman</dc:creator>
  <cp:lastModifiedBy>Katie Zimmerman</cp:lastModifiedBy>
  <cp:revision>18</cp:revision>
  <dcterms:created xsi:type="dcterms:W3CDTF">2020-09-14T22:54:15Z</dcterms:created>
  <dcterms:modified xsi:type="dcterms:W3CDTF">2021-04-12T21:13:40Z</dcterms:modified>
</cp:coreProperties>
</file>