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90"/>
  </p:normalViewPr>
  <p:slideViewPr>
    <p:cSldViewPr snapToGrid="0" snapToObjects="1">
      <p:cViewPr varScale="1">
        <p:scale>
          <a:sx n="77" d="100"/>
          <a:sy n="77" d="100"/>
        </p:scale>
        <p:origin x="296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199213"/>
            <a:ext cx="6606540" cy="794479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2218545"/>
            <a:ext cx="5829300" cy="5492896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238E-AC1E-634B-AE7C-46595B89CEE1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198C-D726-AE40-949B-7DA1263C8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2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238E-AC1E-634B-AE7C-46595B89CEE1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198C-D726-AE40-949B-7DA1263C8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7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238E-AC1E-634B-AE7C-46595B89CEE1}" type="datetimeFigureOut">
              <a:rPr lang="en-US" smtClean="0"/>
              <a:t>6/15/21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198C-D726-AE40-949B-7DA1263C8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00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7E238E-AC1E-634B-AE7C-46595B89CEE1}" type="datetimeFigureOut">
              <a:rPr lang="en-US" smtClean="0"/>
              <a:t>6/15/21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7198C-D726-AE40-949B-7DA1263C8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640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6FCF25E-42D7-4544-8FF5-0E713EA092C0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1214203"/>
            <a:ext cx="6703695" cy="8094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7E238E-AC1E-634B-AE7C-46595B89CEE1}" type="datetimeFigureOut">
              <a:rPr lang="en-US" smtClean="0"/>
              <a:t>6/15/21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7198C-D726-AE40-949B-7DA1263C8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42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67" r:id="rId4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0D799-5FFF-2448-9FED-8AFB37D1DD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A6049A-10D4-7646-B67E-D8386634AF5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80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DOT_Flyer_Template" id="{1340A850-EA36-004F-A067-7AA587ABFFC6}" vid="{41D03DAB-6E8F-5246-8D62-3EBBAD9F60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Abby Smith</dc:creator>
  <cp:lastModifiedBy>Abby Smith</cp:lastModifiedBy>
  <cp:revision>1</cp:revision>
  <dcterms:created xsi:type="dcterms:W3CDTF">2021-06-15T16:29:31Z</dcterms:created>
  <dcterms:modified xsi:type="dcterms:W3CDTF">2021-06-15T16:30:24Z</dcterms:modified>
</cp:coreProperties>
</file>