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F992-6A60-BF4A-8AED-90219BA1F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E3F5C-51E0-A84B-AF57-248ED0E29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13D9C-2DF4-F641-BCE1-0A511363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606A0-DD49-284D-8013-654935C94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72770-32A0-DF49-8380-9DB662331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0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B8EB-64A0-D545-8044-1B21CBF8D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1C8CE-9717-5F46-A63C-55FC8F229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E23F0-0CCE-AC4F-ABA1-248A3F67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39A5E-32D3-2443-825F-6DC95954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CFEDB-8BD1-9743-A8C2-32BB369D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1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4128B3-C5D0-0E44-97A0-3FABDEC3E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F4233-C32A-6C49-A3A2-EBBCE93ED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A2AEB-B7B9-B241-9E78-123D784A8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4C7F6-B133-0341-8A3D-5216A1A36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99058-C1B8-F948-802C-A0E673666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3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80731-8EF9-8047-A902-9393979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A9A7A-2927-7745-B2AD-6EE56C60E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691C9-97DC-F04A-A346-F39178BD3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3ED72-C051-294F-AFE4-E3201AB35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03997-C141-8E47-8A9B-7C7044984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3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3107-2455-8A47-B3CA-84AFC8C1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C299C-81A6-B942-96BF-214758D00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D5AF8-F9C7-2B44-A1C0-E8E4F5DF8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A1144-A0FE-7641-83C0-FE7199FD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F0CDC-87D0-8F4D-B424-BBF5ED91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9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FACB6-4680-A14E-8F60-4747CE72C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3F5DE-0573-5242-9546-CFD01877A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8133EF-3077-1344-9910-950B7803D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864F2-AE91-E544-B9B5-4686F278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C5B4D-38F7-2D4F-9F13-1618D585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359E2-1A5D-E247-B5DB-A05AE12B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4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3E29-B547-D648-B847-130312E88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A3092-8422-8F48-A0B8-4908D68C7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65294-2F73-684D-9F39-172E0E99A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E7A0B-35A7-0648-98BF-25F7DE1C9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F8C64F-439F-3945-8ADA-006F421373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60EEAE-7A0A-D74A-9B6F-BD73E8AF2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6BDE54-DFFE-E145-B1AD-1DC3B3FD5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9FC7F2-6A90-E841-863D-808C67492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0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59CF-925D-A44F-843A-E4EE233F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6BB08A-18E6-CB4F-A304-2DE95D8F8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5E77B-16D6-9E43-901C-2437417CF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BF863-3364-BB4D-A346-4FC8605D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6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2B4278-F5B0-5046-A597-494AA58CD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6C5BC3-E84C-1247-BA81-30C3DFEA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7887E-86C5-A747-993B-8CCF17355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9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F7031-5574-F34B-8B1F-BB9CF378A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C7CAB-6887-A24F-85F9-E7801FB7D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F5DCE-C187-734B-9178-E53B2199E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F6522-C485-C148-805B-D82540EBC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B84EB-C3B2-F543-8C68-36DABEDC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2E132-9EFE-284D-B5DC-F5CFC6F1D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2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847D6-7088-E74B-B682-1657C115B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40E3B6-F09E-D44E-A804-1BEA5DDF89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22774-F62D-7743-AEB2-1664E5B3F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D9CFD-6043-C145-9F95-20DF8E280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16B21-7149-9448-B127-46E7DD86D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3ED71-727B-9242-BCAA-34CE40D99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B0BCE9-8A4D-A146-A5AC-544FE959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84B24-4E74-804C-B4ED-0AC8742E6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D8DB2-F257-1547-8A7B-B5B4EE202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CB45F-33CC-784B-B10C-5A96072E7F76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2FFD8-B6A7-B646-81BC-301927543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D057D-7414-754D-AC80-A107D1CE0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90CFE-C350-8D40-973C-46554549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5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0B7B-73B1-8C4B-869E-EEC16E3BC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Demo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01F737-054F-BB4E-A50C-00520BDEFD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32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Demo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Slides</dc:title>
  <dc:creator>Abby Smith</dc:creator>
  <cp:lastModifiedBy>Abby Smith</cp:lastModifiedBy>
  <cp:revision>1</cp:revision>
  <dcterms:created xsi:type="dcterms:W3CDTF">2021-06-03T14:25:57Z</dcterms:created>
  <dcterms:modified xsi:type="dcterms:W3CDTF">2021-06-03T14:26:40Z</dcterms:modified>
</cp:coreProperties>
</file>